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0"/>
  </p:notesMasterIdLst>
  <p:sldIdLst>
    <p:sldId id="256" r:id="rId5"/>
    <p:sldId id="260" r:id="rId6"/>
    <p:sldId id="272" r:id="rId7"/>
    <p:sldId id="273" r:id="rId8"/>
    <p:sldId id="274" r:id="rId9"/>
    <p:sldId id="261" r:id="rId10"/>
    <p:sldId id="275" r:id="rId11"/>
    <p:sldId id="1771" r:id="rId12"/>
    <p:sldId id="277" r:id="rId13"/>
    <p:sldId id="268" r:id="rId14"/>
    <p:sldId id="278" r:id="rId15"/>
    <p:sldId id="270" r:id="rId16"/>
    <p:sldId id="264" r:id="rId17"/>
    <p:sldId id="265" r:id="rId18"/>
    <p:sldId id="1769"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0" userDrawn="1">
          <p15:clr>
            <a:srgbClr val="A4A3A4"/>
          </p15:clr>
        </p15:guide>
        <p15:guide id="2" pos="4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FE2"/>
    <a:srgbClr val="FCD1AE"/>
    <a:srgbClr val="F9A661"/>
    <a:srgbClr val="F78121"/>
    <a:srgbClr val="F9E86D"/>
    <a:srgbClr val="F05B19"/>
    <a:srgbClr val="36D2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3" autoAdjust="0"/>
    <p:restoredTop sz="57022" autoAdjust="0"/>
  </p:normalViewPr>
  <p:slideViewPr>
    <p:cSldViewPr snapToGrid="0">
      <p:cViewPr>
        <p:scale>
          <a:sx n="136" d="100"/>
          <a:sy n="136" d="100"/>
        </p:scale>
        <p:origin x="756" y="96"/>
      </p:cViewPr>
      <p:guideLst>
        <p:guide orient="horz" pos="350"/>
        <p:guide pos="47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756DF-3EEB-490E-814B-17FBDB20F328}" type="datetimeFigureOut">
              <a:rPr lang="en-US" smtClean="0"/>
              <a:t>4/11/2024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BF467-0883-4319-B244-71BF050A914F}" type="slidenum">
              <a:rPr lang="en-US" smtClean="0"/>
              <a:t>‹#›</a:t>
            </a:fld>
            <a:endParaRPr lang="en-US"/>
          </a:p>
        </p:txBody>
      </p:sp>
    </p:spTree>
    <p:extLst>
      <p:ext uri="{BB962C8B-B14F-4D97-AF65-F5344CB8AC3E}">
        <p14:creationId xmlns:p14="http://schemas.microsoft.com/office/powerpoint/2010/main" val="22649752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Objectifs d’apprentissage : </a:t>
            </a:r>
            <a:r>
              <a:rPr lang="fr-CA" sz="1800" kern="1200" dirty="0">
                <a:effectLst/>
                <a:latin typeface="Calibri" panose="020F0502020204030204" pitchFamily="34" charset="0"/>
                <a:ea typeface="Calibri" panose="020F0502020204030204" pitchFamily="34" charset="0"/>
                <a:cs typeface="Calibri" panose="020F0502020204030204" pitchFamily="34" charset="0"/>
              </a:rPr>
              <a:t>Mieux comprendre le niveau de responsabilité et d’engagement nécessaire pour s’occuper d’un animal de compagnie. Être conscient que des imprévus peuvent survenir et qu’il est important de s’y préparer.</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Introduction et mise en contexte de l’atelier</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Avant l’atelier, disposez les descriptions d’animaux de compagnie et les cartes d’articles pour animaux à l’avant de la salle. (Remarque : les cartes doivent être organisées par thème, soit Abri, Nourriture, Vétérinaire, Accessoires et Jouets.)</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Présentez-vous brièvement : expliquez ce que vous faites et où vous travaillez. Il s’agit d’une excellente occasion de faire connaître la profession de CPA.</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Les lettres C, P et A signifient « comptable professionnel agréé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Les comptables se servent des chiffres pour aider les entreprises à préserver leur honnêteté et à réussir.</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Il y a plus de 210 000 CPA au Canada. Certains CPA travaillent dans des cabinets comptables, tandis que d’autres travaillent en entreprise, notamment dans les domaines du divertissement, du sport et des organismes sans but lucratif.</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Selon le poste qu’il occupe, le CPA peut être chargé de s’assurer que les données financières de l’entreprise se tiennent, d’élaborer des plans et des politiques, et de gérer des budgets.</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Présentez les grandes lignes du déroulement de l’atelier et expliquez aux élèves ce à quoi ils peuvent s’attendre au cours de la prochaine heure.</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Cette introduction devrait prendre environ 5 minutes.</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Arial" panose="020B0604020202020204" pitchFamily="34" charset="0"/>
                <a:ea typeface="Calibri" panose="020F0502020204030204" pitchFamily="34" charset="0"/>
                <a:cs typeface="Times New Roman" panose="02020603050405020304" pitchFamily="18"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1</a:t>
            </a:fld>
            <a:endParaRPr lang="en-US"/>
          </a:p>
        </p:txBody>
      </p:sp>
    </p:spTree>
    <p:extLst>
      <p:ext uri="{BB962C8B-B14F-4D97-AF65-F5344CB8AC3E}">
        <p14:creationId xmlns:p14="http://schemas.microsoft.com/office/powerpoint/2010/main" val="61269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Présentations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Les groupes présentent tour à tour leur animal au reste de la classe.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Ils doivent notamment préciser : les raisons pour lesquelles ils ont choisi cet animal de compagnie;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le nom qu’ils lui ont donné;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les besoins de l’animal et les articles achetés;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le coût total pour la première année et les années suivantes.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Cartes de situations surprises (ne pas dévoiler ces cartes aux élèves avant cette partie de l’activité)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Une fois qu’un groupe a fini sa présentation, demandez-lui de prendre la carte qui correspond à son animal (par exemple, pour le chien : Ton chien a une infection à l’oreille.) Invitez les élèves du groupe à lire la carte à voix haute. Demandez-leur ensuite d’expliquer ce qu’ils feraient dans cette situation et où ils prendraient l’argent pour payer les frais, au besoin. (Vous leur apprendrez ainsi que des imprévus peuvent survenir et qu’il est important de s’y préparer.)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10</a:t>
            </a:fld>
            <a:endParaRPr lang="en-US"/>
          </a:p>
        </p:txBody>
      </p:sp>
    </p:spTree>
    <p:extLst>
      <p:ext uri="{BB962C8B-B14F-4D97-AF65-F5344CB8AC3E}">
        <p14:creationId xmlns:p14="http://schemas.microsoft.com/office/powerpoint/2010/main" val="2775980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0" dirty="0">
                <a:effectLst/>
                <a:latin typeface="Calibri" panose="020F0502020204030204" pitchFamily="34" charset="0"/>
                <a:ea typeface="Calibri" panose="020F0502020204030204" pitchFamily="34" charset="0"/>
                <a:cs typeface="Calibri" panose="020F0502020204030204" pitchFamily="34" charset="0"/>
              </a:rPr>
              <a:t>Activité de groupe – Constats et discussion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i="1" kern="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i="1" kern="0" dirty="0">
                <a:effectLst/>
                <a:latin typeface="Calibri" panose="020F0502020204030204" pitchFamily="34" charset="0"/>
                <a:ea typeface="Calibri" panose="020F0502020204030204" pitchFamily="34" charset="0"/>
                <a:cs typeface="Calibri" panose="020F0502020204030204" pitchFamily="34" charset="0"/>
              </a:rPr>
              <a:t>Partie 3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Une fois les présentations terminées, demandez aux élèves de répondre aux questions de la partie 3 sur leur feuille de travail. (Prévoyez 10 minutes pour cette partie.)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Discutez des réponses avec l’ensemble de la classe.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Demandez aux élèves ce qu’ils ont appris au cours de l’activité. (Vous trouverez des exemples de réponses possibles dans la solution de l’activité.)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Voici quelques questions à poser :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Êtes-vous surpris des coûts liés à l’adoption d’un animal?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Y a-t-il d’autres choses qui vous surprennent?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Demandez aux élèves s’ils ont des questions.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Restez calme, amusez-vous et n’hésitez pas à ajouter votre touche personnelle à l’atelier!</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b="1" kern="0" dirty="0">
                <a:effectLst/>
                <a:latin typeface="Calibri" panose="020F0502020204030204" pitchFamily="34" charset="0"/>
                <a:ea typeface="Calibri" panose="020F0502020204030204" pitchFamily="34" charset="0"/>
                <a:cs typeface="Calibri" panose="020F0502020204030204" pitchFamily="34" charset="0"/>
              </a:rPr>
              <a:t>Discussion sur la responsabilité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Revenez sur les notions de responsabilité et d’engagement :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Demandez aux élèves ce qu’ils ont appris sur la responsabilité au cours de l’activité.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Quelles responsabilités les propriétaires d’animaux de compagnie doivent-ils endosser?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Rappelez la définition d’engagement.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Quels engagements financiers les propriétaires d’animaux de compagnie doivent-ils tenir?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Discutez des différentes façons de s’occuper d’un animal.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Par exemple :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Adoption : Demandez aux élèves qui ont un animal de compagnie s’ils l’ont adopté.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Placement temporaire : Les élèves s’occupent peut-être d’un animal de compagnie à tour de rôle dans leur salle de classe, par exemple. Par ailleurs, les refuges et sociétés de protection des animaux font aussi régulièrement appel à des familles d’accueil pour s’occuper temporairement d’animaux qui ont besoin de soins particuliers ou pour les préparer à l’adoption.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Bénévolat : Les élèves s’occupent peut-être bénévolement d’un animal de compagnie pour aider une personne âgée ou un voisin en son absence.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11</a:t>
            </a:fld>
            <a:endParaRPr lang="en-US"/>
          </a:p>
        </p:txBody>
      </p:sp>
    </p:spTree>
    <p:extLst>
      <p:ext uri="{BB962C8B-B14F-4D97-AF65-F5344CB8AC3E}">
        <p14:creationId xmlns:p14="http://schemas.microsoft.com/office/powerpoint/2010/main" val="2300055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0" dirty="0">
                <a:effectLst/>
                <a:latin typeface="Calibri" panose="020F0502020204030204" pitchFamily="34" charset="0"/>
                <a:ea typeface="Calibri" panose="020F0502020204030204" pitchFamily="34" charset="0"/>
                <a:cs typeface="Calibri" panose="020F0502020204030204" pitchFamily="34" charset="0"/>
              </a:rPr>
              <a:t>Conclusion</a:t>
            </a:r>
            <a:r>
              <a:rPr lang="fr-CA" sz="1800" kern="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Demandez aux élèves ce qu’ils ont appris et ce qu’ils retiendront de l’atelier, et répondez à leurs questions.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Veuillez rappeler quels étaient les objectifs d’aujourd’hui : </a:t>
            </a:r>
            <a:r>
              <a:rPr lang="fr-CA" sz="1800" i="1" kern="0" dirty="0">
                <a:effectLst/>
                <a:latin typeface="Calibri" panose="020F0502020204030204" pitchFamily="34" charset="0"/>
                <a:ea typeface="Calibri" panose="020F0502020204030204" pitchFamily="34" charset="0"/>
                <a:cs typeface="Calibri" panose="020F0502020204030204" pitchFamily="34" charset="0"/>
              </a:rPr>
              <a:t>Mieux comprendre le niveau de responsabilité et d’engagement nécessaire pour s’occuper d’un animal de compagnie. Être conscient que des imprévus peuvent survenir et qu’il est important de s’y préparer.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Arial" panose="020B0604020202020204" pitchFamily="34" charset="0"/>
                <a:ea typeface="Calibri" panose="020F0502020204030204" pitchFamily="34" charset="0"/>
                <a:cs typeface="Times New Roman" panose="02020603050405020304" pitchFamily="18"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900" dirty="0"/>
          </a:p>
        </p:txBody>
      </p:sp>
      <p:sp>
        <p:nvSpPr>
          <p:cNvPr id="4" name="Slide Number Placeholder 3"/>
          <p:cNvSpPr>
            <a:spLocks noGrp="1"/>
          </p:cNvSpPr>
          <p:nvPr>
            <p:ph type="sldNum" sz="quarter" idx="5"/>
          </p:nvPr>
        </p:nvSpPr>
        <p:spPr/>
        <p:txBody>
          <a:bodyPr/>
          <a:lstStyle/>
          <a:p>
            <a:fld id="{D710CF1E-E9E0-4712-9FE2-D09D51E10904}" type="slidenum">
              <a:rPr lang="en-US" smtClean="0"/>
              <a:t>12</a:t>
            </a:fld>
            <a:endParaRPr lang="en-US"/>
          </a:p>
        </p:txBody>
      </p:sp>
    </p:spTree>
    <p:extLst>
      <p:ext uri="{BB962C8B-B14F-4D97-AF65-F5344CB8AC3E}">
        <p14:creationId xmlns:p14="http://schemas.microsoft.com/office/powerpoint/2010/main" val="96523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710CF1E-E9E0-4712-9FE2-D09D51E10904}" type="slidenum">
              <a:rPr lang="en-US" smtClean="0"/>
              <a:t>13</a:t>
            </a:fld>
            <a:endParaRPr lang="en-US"/>
          </a:p>
        </p:txBody>
      </p:sp>
    </p:spTree>
    <p:extLst>
      <p:ext uri="{BB962C8B-B14F-4D97-AF65-F5344CB8AC3E}">
        <p14:creationId xmlns:p14="http://schemas.microsoft.com/office/powerpoint/2010/main" val="1966024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Introduction à l’atelier À chacun sa petite bête</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Amorcez la discussion en demandant aux élèves s’ils ont un animal de compagnie et, le cas échéant, à quelle espèce il appartient et quel est son nom. S’ils n’en ont pas, demandez-leur quel animal ils aimeraient avoir et pourquoi. Vous éveillerez ainsi leur attention, et ils auront leur animal ou l’animal de leurs rêves à l’esprit pendant l’activité.</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Ensuite, prenez environ 5 minutes pour faire connaissance avec la classe et évaluer dans quelle mesure ces jeunes comprennent les notions de responsabilité et d’engagement. Pour ce faire, posez-leur les questions suivantes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Qu’est-ce que la responsabilité?</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Quelles responsabilités avez-vous, peut-être, à la maison?</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Qu’est-ce que l’engagement?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Qu’est-ce qu’un besoin?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Qu’est-ce qu’une envie?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Pouvez-vous nommer certains besoins des humains?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Et certains besoins des animaux?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Réponses possibles :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Responsabilité : obligation de faire quelque chose ou de prendre soin de quelqu’un ou de quelque chose.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Engagement : fait de se consacrer à quelque chose.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Besoin : ce qui est essentiel à la vie.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Envie : ce qui n’est pas essentiel à la vie, mais qu’on aimerait avoir.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Besoins des humains : nourriture, eau, logement, etc.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Besoins des animaux de compagnie : nourriture, abri, eau, exercice (se promener/courir), soins fournis par leur propriétaire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CONSEIL : </a:t>
            </a:r>
            <a:r>
              <a:rPr lang="fr-CA" sz="1800" kern="1200" dirty="0">
                <a:effectLst/>
                <a:latin typeface="Calibri" panose="020F0502020204030204" pitchFamily="34" charset="0"/>
                <a:ea typeface="Calibri" panose="020F0502020204030204" pitchFamily="34" charset="0"/>
                <a:cs typeface="Calibri" panose="020F0502020204030204" pitchFamily="34" charset="0"/>
              </a:rPr>
              <a:t>Pour les deux dernières questions, dessinez deux colonnes, au tableau, dans lesquelles vous inscrirez « Besoins des humains », d’un côté, et « Besoins des animaux de compagnie » de l’autre. Vous pourrez ainsi mettre facilement en relief les similitudes et les différences entre les deux. Insistez sur le fait que les animaux de compagnie, forcément, dépendent des humains pour que leurs besoins soient comblés.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Arial" panose="020B0604020202020204" pitchFamily="34" charset="0"/>
                <a:ea typeface="Calibri" panose="020F0502020204030204" pitchFamily="34" charset="0"/>
                <a:cs typeface="Times New Roman" panose="02020603050405020304" pitchFamily="18"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6EBF467-0883-4319-B244-71BF050A914F}" type="slidenum">
              <a:rPr lang="en-US" smtClean="0"/>
              <a:t>2</a:t>
            </a:fld>
            <a:endParaRPr lang="en-US"/>
          </a:p>
        </p:txBody>
      </p:sp>
    </p:spTree>
    <p:extLst>
      <p:ext uri="{BB962C8B-B14F-4D97-AF65-F5344CB8AC3E}">
        <p14:creationId xmlns:p14="http://schemas.microsoft.com/office/powerpoint/2010/main" val="1591060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3</a:t>
            </a:fld>
            <a:endParaRPr lang="en-US"/>
          </a:p>
        </p:txBody>
      </p:sp>
    </p:spTree>
    <p:extLst>
      <p:ext uri="{BB962C8B-B14F-4D97-AF65-F5344CB8AC3E}">
        <p14:creationId xmlns:p14="http://schemas.microsoft.com/office/powerpoint/2010/main" val="4214208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4</a:t>
            </a:fld>
            <a:endParaRPr lang="en-US"/>
          </a:p>
        </p:txBody>
      </p:sp>
    </p:spTree>
    <p:extLst>
      <p:ext uri="{BB962C8B-B14F-4D97-AF65-F5344CB8AC3E}">
        <p14:creationId xmlns:p14="http://schemas.microsoft.com/office/powerpoint/2010/main" val="147358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5</a:t>
            </a:fld>
            <a:endParaRPr lang="en-US"/>
          </a:p>
        </p:txBody>
      </p:sp>
    </p:spTree>
    <p:extLst>
      <p:ext uri="{BB962C8B-B14F-4D97-AF65-F5344CB8AC3E}">
        <p14:creationId xmlns:p14="http://schemas.microsoft.com/office/powerpoint/2010/main" val="70827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b="1" kern="0" dirty="0">
                <a:effectLst/>
                <a:latin typeface="Calibri" panose="020F0502020204030204" pitchFamily="34" charset="0"/>
                <a:ea typeface="Calibri" panose="020F0502020204030204" pitchFamily="34" charset="0"/>
                <a:cs typeface="Calibri" panose="020F0502020204030204" pitchFamily="34" charset="0"/>
              </a:rPr>
              <a:t>Activité de groupe : À chacun sa petite bête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Calibri" panose="020F0502020204030204" pitchFamily="34" charset="0"/>
                <a:ea typeface="Calibri" panose="020F0502020204030204" pitchFamily="34" charset="0"/>
                <a:cs typeface="Calibri" panose="020F0502020204030204" pitchFamily="34" charset="0"/>
              </a:rPr>
              <a:t>Le but de cette activité est de déterminer quel animal convient le mieux à chaque enfant en fonction de son caractère et de sa disponibilité. Plus tard dans l’atelier, les élèves seront invités à calculer les coûts que l’enfant devra assumer, la première année et les années suivantes, pour accueillir l’animal et s’en occuper.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0" dirty="0">
                <a:effectLst/>
                <a:latin typeface="Arial" panose="020B0604020202020204" pitchFamily="34" charset="0"/>
                <a:ea typeface="Calibri" panose="020F0502020204030204" pitchFamily="34" charset="0"/>
                <a:cs typeface="Times New Roman" panose="02020603050405020304" pitchFamily="18"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CA" sz="1800" kern="1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A6EBF467-0883-4319-B244-71BF050A914F}" type="slidenum">
              <a:rPr lang="en-US" smtClean="0"/>
              <a:t>6</a:t>
            </a:fld>
            <a:endParaRPr lang="en-US"/>
          </a:p>
        </p:txBody>
      </p:sp>
    </p:spTree>
    <p:extLst>
      <p:ext uri="{BB962C8B-B14F-4D97-AF65-F5344CB8AC3E}">
        <p14:creationId xmlns:p14="http://schemas.microsoft.com/office/powerpoint/2010/main" val="3314663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i="1" kern="0" dirty="0">
                <a:effectLst/>
                <a:latin typeface="Calibri" panose="020F0502020204030204" pitchFamily="34" charset="0"/>
                <a:ea typeface="Calibri" panose="020F0502020204030204" pitchFamily="34" charset="0"/>
                <a:cs typeface="Calibri" panose="020F0502020204030204" pitchFamily="34" charset="0"/>
              </a:rPr>
              <a:t>Partie 1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Distribuez les scénarios (profils des enfants) : 6 groupes; un profil d’enfant par groupe.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Remettez une feuille de travail </a:t>
            </a:r>
            <a:r>
              <a:rPr lang="fr-CA" sz="1800" i="1" kern="0" dirty="0">
                <a:effectLst/>
                <a:latin typeface="Calibri" panose="020F0502020204030204" pitchFamily="34" charset="0"/>
                <a:ea typeface="Calibri" panose="020F0502020204030204" pitchFamily="34" charset="0"/>
                <a:cs typeface="Calibri" panose="020F0502020204030204" pitchFamily="34" charset="0"/>
              </a:rPr>
              <a:t>Combien coûte un animal de compagnie?</a:t>
            </a:r>
            <a:r>
              <a:rPr lang="fr-CA" sz="1800" kern="0" dirty="0">
                <a:effectLst/>
                <a:latin typeface="Calibri" panose="020F0502020204030204" pitchFamily="34" charset="0"/>
                <a:ea typeface="Calibri" panose="020F0502020204030204" pitchFamily="34" charset="0"/>
                <a:cs typeface="Calibri" panose="020F0502020204030204" pitchFamily="34" charset="0"/>
              </a:rPr>
              <a:t> à chaque groupe.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0" dirty="0">
                <a:effectLst/>
                <a:latin typeface="Calibri" panose="020F0502020204030204" pitchFamily="34" charset="0"/>
                <a:ea typeface="Calibri" panose="020F0502020204030204" pitchFamily="34" charset="0"/>
                <a:cs typeface="Calibri" panose="020F0502020204030204" pitchFamily="34" charset="0"/>
              </a:rPr>
              <a:t>Distribuez un carton bristol à chaque groupe (ce carton fera office de « chariot » au moment où les enfants simuleront des achats dans une animalerie).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7</a:t>
            </a:fld>
            <a:endParaRPr lang="en-US"/>
          </a:p>
        </p:txBody>
      </p:sp>
    </p:spTree>
    <p:extLst>
      <p:ext uri="{BB962C8B-B14F-4D97-AF65-F5344CB8AC3E}">
        <p14:creationId xmlns:p14="http://schemas.microsoft.com/office/powerpoint/2010/main" val="1579297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Montrez les descriptions d’animaux placées à l’avant de la classe.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Demandez aux élèves de prendre connaissance du portrait d’enfant que vous leur avez remis, puis invitez-les à consulter les descriptions d’animaux à l’avant de la classe afin de déterminer quel animal convient le mieux à l’enfant. Pour cet exercice, il est préférable d’appeler les groupes un par un (accordez 10 minutes à chaque groupe).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Demandez aux élèves de retourner à leur table avec la description de leur animal et d’en prendre connaissance.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Chaque description d’animal contient des renseignements sur celui-ci et sur ses besoins.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CONSEIL : </a:t>
            </a:r>
            <a:r>
              <a:rPr lang="fr-CA" sz="1800" kern="1200" dirty="0">
                <a:effectLst/>
                <a:latin typeface="Calibri" panose="020F0502020204030204" pitchFamily="34" charset="0"/>
                <a:ea typeface="Calibri" panose="020F0502020204030204" pitchFamily="34" charset="0"/>
                <a:cs typeface="Calibri" panose="020F0502020204030204" pitchFamily="34" charset="0"/>
              </a:rPr>
              <a:t>Soyez attentif au choix des élèves. S’ils ne parviennent pas à trouver l’animal qui convient le mieux à l’enfant, mettez-les sur la bonne voie, mais ne choisissez pas à leur place.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8</a:t>
            </a:fld>
            <a:endParaRPr lang="en-US"/>
          </a:p>
        </p:txBody>
      </p:sp>
    </p:spTree>
    <p:extLst>
      <p:ext uri="{BB962C8B-B14F-4D97-AF65-F5344CB8AC3E}">
        <p14:creationId xmlns:p14="http://schemas.microsoft.com/office/powerpoint/2010/main" val="1549788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CA" sz="1800" i="1" kern="1200" dirty="0">
                <a:effectLst/>
                <a:latin typeface="Calibri" panose="020F0502020204030204" pitchFamily="34" charset="0"/>
                <a:ea typeface="Calibri" panose="020F0502020204030204" pitchFamily="34" charset="0"/>
                <a:cs typeface="Calibri" panose="020F0502020204030204" pitchFamily="34" charset="0"/>
              </a:rPr>
              <a:t>Partie 2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Montrez les cartes d’articles pour animaux de compagnie placées à l’avant de la classe.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Demandez aux élèves de venir consulter les cartes et de prendre celles qui correspondent aux articles dont ils ont besoin pour leur animal. Ils devront ensuite coller les cartes choisies sur leur feuille de papier cartonnée, qui fait office de panier (dites-leur d’imaginer qu’ils magasinent et placent les articles dans un panier). Notes : Il est préférable d’appeler les groupes un par un, mais veillez à respecter la durée prévue pour l’activité. Vous trouverez des exemples de répartition des cartes par animaux dans la solution de l’activité.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Invitez les élèves à donner un nom à leur animal.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fr-CA" sz="1800" kern="1200" dirty="0">
                <a:effectLst/>
                <a:latin typeface="Calibri" panose="020F0502020204030204" pitchFamily="34" charset="0"/>
                <a:ea typeface="Calibri" panose="020F0502020204030204" pitchFamily="34" charset="0"/>
                <a:cs typeface="Calibri" panose="020F0502020204030204" pitchFamily="34" charset="0"/>
              </a:rPr>
              <a:t>Demandez à chaque groupe de calculer le coût total de son animal en additionnant le prix des articles indiqué sur chaque carte, pour la première année et les années suivantes.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b="1" kern="1200" dirty="0">
                <a:effectLst/>
                <a:latin typeface="Calibri" panose="020F0502020204030204" pitchFamily="34" charset="0"/>
                <a:ea typeface="Calibri" panose="020F0502020204030204" pitchFamily="34" charset="0"/>
                <a:cs typeface="Calibri" panose="020F0502020204030204" pitchFamily="34" charset="0"/>
              </a:rPr>
              <a:t>CONSEIL : </a:t>
            </a:r>
            <a:r>
              <a:rPr lang="fr-CA" sz="1800" kern="1200" dirty="0">
                <a:effectLst/>
                <a:latin typeface="Calibri" panose="020F0502020204030204" pitchFamily="34" charset="0"/>
                <a:ea typeface="Calibri" panose="020F0502020204030204" pitchFamily="34" charset="0"/>
                <a:cs typeface="Calibri" panose="020F0502020204030204" pitchFamily="34" charset="0"/>
              </a:rPr>
              <a:t>Rendez-vous auprès de chaque groupe pour vous assurer que les élèves choisissent les bons articles et qu’ils additionnent les coûts correctement.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CA" sz="1800" kern="1200" dirty="0">
                <a:effectLst/>
                <a:latin typeface="Calibri" panose="020F0502020204030204" pitchFamily="34" charset="0"/>
                <a:ea typeface="Calibri" panose="020F0502020204030204" pitchFamily="34" charset="0"/>
                <a:cs typeface="Calibri" panose="020F0502020204030204" pitchFamily="34" charset="0"/>
              </a:rPr>
              <a:t> </a:t>
            </a:r>
            <a:endParaRPr lang="fr-CA"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A6EBF467-0883-4319-B244-71BF050A914F}" type="slidenum">
              <a:rPr lang="en-US" smtClean="0"/>
              <a:t>9</a:t>
            </a:fld>
            <a:endParaRPr lang="en-US"/>
          </a:p>
        </p:txBody>
      </p:sp>
    </p:spTree>
    <p:extLst>
      <p:ext uri="{BB962C8B-B14F-4D97-AF65-F5344CB8AC3E}">
        <p14:creationId xmlns:p14="http://schemas.microsoft.com/office/powerpoint/2010/main" val="2718039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090284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358548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592339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3461331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834811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521028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C718AD-F92F-4937-8164-E6EAEBE49C9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718035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C718AD-F92F-4937-8164-E6EAEBE49C93}" type="datetimeFigureOut">
              <a:rPr lang="en-US" smtClean="0"/>
              <a:t>4/11/2024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61034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C718AD-F92F-4937-8164-E6EAEBE49C93}" type="datetimeFigureOut">
              <a:rPr lang="en-US" smtClean="0"/>
              <a:t>4/11/2024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080617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4/11/2024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633048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574253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48560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4/11/2024</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a:p>
        </p:txBody>
      </p:sp>
    </p:spTree>
    <p:extLst>
      <p:ext uri="{BB962C8B-B14F-4D97-AF65-F5344CB8AC3E}">
        <p14:creationId xmlns:p14="http://schemas.microsoft.com/office/powerpoint/2010/main" val="2455504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5.png"/><Relationship Id="rId5" Type="http://schemas.openxmlformats.org/officeDocument/2006/relationships/image" Target="../media/image11.png"/><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g"/><Relationship Id="rId7" Type="http://schemas.openxmlformats.org/officeDocument/2006/relationships/image" Target="../media/image6.png"/><Relationship Id="rId12"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15.png"/><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20.pn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1.pn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16.png"/><Relationship Id="rId5" Type="http://schemas.openxmlformats.org/officeDocument/2006/relationships/image" Target="../media/image24.png"/><Relationship Id="rId10" Type="http://schemas.openxmlformats.org/officeDocument/2006/relationships/image" Target="../media/image20.png"/><Relationship Id="rId4" Type="http://schemas.openxmlformats.org/officeDocument/2006/relationships/image" Target="../media/image23.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0.png"/><Relationship Id="rId3" Type="http://schemas.openxmlformats.org/officeDocument/2006/relationships/image" Target="../media/image1.jpg"/><Relationship Id="rId7" Type="http://schemas.openxmlformats.org/officeDocument/2006/relationships/image" Target="../media/image4.png"/><Relationship Id="rId12"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6.png"/><Relationship Id="rId10"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3.png"/><Relationship Id="rId1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0.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4D1CF5D-6B82-F903-2CD3-108E5479C5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5088" b="24750"/>
          <a:stretch/>
        </p:blipFill>
        <p:spPr>
          <a:xfrm>
            <a:off x="0" y="1534690"/>
            <a:ext cx="9143999" cy="3608810"/>
          </a:xfrm>
          <a:prstGeom prst="rect">
            <a:avLst/>
          </a:prstGeom>
        </p:spPr>
      </p:pic>
      <p:sp>
        <p:nvSpPr>
          <p:cNvPr id="5" name="Title 10">
            <a:extLst>
              <a:ext uri="{FF2B5EF4-FFF2-40B4-BE49-F238E27FC236}">
                <a16:creationId xmlns:a16="http://schemas.microsoft.com/office/drawing/2014/main" id="{9E7310BC-B6EF-4FEE-A951-975C3210F113}"/>
              </a:ext>
            </a:extLst>
          </p:cNvPr>
          <p:cNvSpPr txBox="1">
            <a:spLocks noGrp="1"/>
          </p:cNvSpPr>
          <p:nvPr>
            <p:ph type="ctrTitle"/>
          </p:nvPr>
        </p:nvSpPr>
        <p:spPr>
          <a:xfrm>
            <a:off x="642576" y="2088342"/>
            <a:ext cx="3441442" cy="1300356"/>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0"/>
              </a:spcBef>
              <a:defRPr/>
            </a:pPr>
            <a:r>
              <a:rPr lang="fr-FR" sz="4000" b="1" dirty="0">
                <a:solidFill>
                  <a:schemeClr val="bg1"/>
                </a:solidFill>
                <a:latin typeface="Arial" panose="020B0604020202020204" pitchFamily="34" charset="0"/>
                <a:ea typeface="+mn-ea"/>
                <a:cs typeface="Arial" panose="020B0604020202020204" pitchFamily="34" charset="0"/>
              </a:rPr>
              <a:t>À chacun sa petite bête</a:t>
            </a:r>
            <a:endParaRPr lang="en-US" sz="4000" b="1" dirty="0">
              <a:solidFill>
                <a:schemeClr val="bg1"/>
              </a:solidFill>
              <a:latin typeface="Arial" panose="020B0604020202020204" pitchFamily="34" charset="0"/>
              <a:ea typeface="+mn-ea"/>
              <a:cs typeface="Arial" panose="020B0604020202020204" pitchFamily="34" charset="0"/>
            </a:endParaRPr>
          </a:p>
        </p:txBody>
      </p:sp>
      <p:sp>
        <p:nvSpPr>
          <p:cNvPr id="7" name="Title 1">
            <a:extLst>
              <a:ext uri="{FF2B5EF4-FFF2-40B4-BE49-F238E27FC236}">
                <a16:creationId xmlns:a16="http://schemas.microsoft.com/office/drawing/2014/main" id="{C09F1432-560E-463C-A7C6-7BEE26DE1332}"/>
              </a:ext>
            </a:extLst>
          </p:cNvPr>
          <p:cNvSpPr txBox="1">
            <a:spLocks/>
          </p:cNvSpPr>
          <p:nvPr/>
        </p:nvSpPr>
        <p:spPr>
          <a:xfrm>
            <a:off x="683117" y="3587863"/>
            <a:ext cx="3254828" cy="425197"/>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r>
              <a:rPr lang="fr-FR" sz="1400" dirty="0">
                <a:solidFill>
                  <a:schemeClr val="bg1"/>
                </a:solidFill>
              </a:rPr>
              <a:t>Présentation par </a:t>
            </a:r>
            <a:br>
              <a:rPr lang="fr-FR" sz="1400" dirty="0">
                <a:solidFill>
                  <a:schemeClr val="bg1"/>
                </a:solidFill>
              </a:rPr>
            </a:br>
            <a:r>
              <a:rPr lang="fr-FR" sz="1400" b="1" dirty="0">
                <a:solidFill>
                  <a:schemeClr val="bg1"/>
                </a:solidFill>
              </a:rPr>
              <a:t>[Nom du présentateur]</a:t>
            </a:r>
          </a:p>
        </p:txBody>
      </p:sp>
      <p:sp>
        <p:nvSpPr>
          <p:cNvPr id="8" name="Title 1">
            <a:extLst>
              <a:ext uri="{FF2B5EF4-FFF2-40B4-BE49-F238E27FC236}">
                <a16:creationId xmlns:a16="http://schemas.microsoft.com/office/drawing/2014/main" id="{0078C9AF-8895-4577-8311-60437AA081F8}"/>
              </a:ext>
            </a:extLst>
          </p:cNvPr>
          <p:cNvSpPr txBox="1">
            <a:spLocks/>
          </p:cNvSpPr>
          <p:nvPr/>
        </p:nvSpPr>
        <p:spPr>
          <a:xfrm>
            <a:off x="690612" y="4291956"/>
            <a:ext cx="3083378" cy="425197"/>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400" kern="1200">
                <a:solidFill>
                  <a:srgbClr val="43B02A"/>
                </a:solidFill>
                <a:latin typeface="Arial" panose="020B0604020202020204" pitchFamily="34" charset="0"/>
                <a:ea typeface="+mj-ea"/>
                <a:cs typeface="Arial" panose="020B0604020202020204" pitchFamily="34" charset="0"/>
              </a:defRPr>
            </a:lvl1pPr>
          </a:lstStyle>
          <a:p>
            <a:pPr algn="l">
              <a:lnSpc>
                <a:spcPct val="120000"/>
              </a:lnSpc>
            </a:pPr>
            <a:r>
              <a:rPr lang="fr-FR" sz="1000" i="1" dirty="0">
                <a:solidFill>
                  <a:schemeClr val="bg1"/>
                </a:solidFill>
              </a:rPr>
              <a:t>Un atelier parrainé par Comptables professionnels agréés du Canada (CPA Canada)</a:t>
            </a:r>
          </a:p>
        </p:txBody>
      </p:sp>
      <p:grpSp>
        <p:nvGrpSpPr>
          <p:cNvPr id="2" name="Group 1">
            <a:extLst>
              <a:ext uri="{FF2B5EF4-FFF2-40B4-BE49-F238E27FC236}">
                <a16:creationId xmlns:a16="http://schemas.microsoft.com/office/drawing/2014/main" id="{3D062266-284D-B08B-103B-EEBBAEA69987}"/>
              </a:ext>
              <a:ext uri="{C183D7F6-B498-43B3-948B-1728B52AA6E4}">
                <adec:decorative xmlns:adec="http://schemas.microsoft.com/office/drawing/2017/decorative" val="1"/>
              </a:ext>
            </a:extLst>
          </p:cNvPr>
          <p:cNvGrpSpPr>
            <a:grpSpLocks noGrp="1" noUngrp="1" noRot="1" noMove="1" noResize="1"/>
          </p:cNvGrpSpPr>
          <p:nvPr/>
        </p:nvGrpSpPr>
        <p:grpSpPr>
          <a:xfrm>
            <a:off x="4036124" y="541175"/>
            <a:ext cx="4738116" cy="4107117"/>
            <a:chOff x="4036124" y="541175"/>
            <a:chExt cx="4738116" cy="4107117"/>
          </a:xfrm>
        </p:grpSpPr>
        <p:pic>
          <p:nvPicPr>
            <p:cNvPr id="3" name="Picture 2">
              <a:extLst>
                <a:ext uri="{FF2B5EF4-FFF2-40B4-BE49-F238E27FC236}">
                  <a16:creationId xmlns:a16="http://schemas.microsoft.com/office/drawing/2014/main" id="{57DF3053-873D-BE24-0CF4-51C378686B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036124" y="541175"/>
              <a:ext cx="2498065" cy="2654195"/>
            </a:xfrm>
            <a:prstGeom prst="rect">
              <a:avLst/>
            </a:prstGeom>
          </p:spPr>
        </p:pic>
        <p:pic>
          <p:nvPicPr>
            <p:cNvPr id="11" name="Picture 10">
              <a:extLst>
                <a:ext uri="{FF2B5EF4-FFF2-40B4-BE49-F238E27FC236}">
                  <a16:creationId xmlns:a16="http://schemas.microsoft.com/office/drawing/2014/main" id="{F07373C4-F858-426D-0084-79FB32A95A9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5751690" y="1112237"/>
              <a:ext cx="3022550" cy="3265101"/>
            </a:xfrm>
            <a:prstGeom prst="rect">
              <a:avLst/>
            </a:prstGeom>
          </p:spPr>
        </p:pic>
        <p:pic>
          <p:nvPicPr>
            <p:cNvPr id="13" name="Picture 12">
              <a:extLst>
                <a:ext uri="{FF2B5EF4-FFF2-40B4-BE49-F238E27FC236}">
                  <a16:creationId xmlns:a16="http://schemas.microsoft.com/office/drawing/2014/main" id="{00F2B4B6-2E62-42BF-EE7D-F1FAF83A9C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453777" y="2819839"/>
              <a:ext cx="1828453" cy="1828453"/>
            </a:xfrm>
            <a:prstGeom prst="rect">
              <a:avLst/>
            </a:prstGeom>
          </p:spPr>
        </p:pic>
        <p:pic>
          <p:nvPicPr>
            <p:cNvPr id="27" name="Picture 26">
              <a:extLst>
                <a:ext uri="{FF2B5EF4-FFF2-40B4-BE49-F238E27FC236}">
                  <a16:creationId xmlns:a16="http://schemas.microsoft.com/office/drawing/2014/main" id="{D50579D7-48B2-0C4E-8BD5-BA4F526213F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4336672" y="2750985"/>
              <a:ext cx="578247" cy="576982"/>
            </a:xfrm>
            <a:prstGeom prst="rect">
              <a:avLst/>
            </a:prstGeom>
          </p:spPr>
        </p:pic>
        <p:pic>
          <p:nvPicPr>
            <p:cNvPr id="29" name="Picture 28">
              <a:extLst>
                <a:ext uri="{FF2B5EF4-FFF2-40B4-BE49-F238E27FC236}">
                  <a16:creationId xmlns:a16="http://schemas.microsoft.com/office/drawing/2014/main" id="{33464DBD-9A11-2D4A-C000-48C5A792712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5974596" y="3466325"/>
              <a:ext cx="615268" cy="579514"/>
            </a:xfrm>
            <a:prstGeom prst="rect">
              <a:avLst/>
            </a:prstGeom>
          </p:spPr>
        </p:pic>
        <p:pic>
          <p:nvPicPr>
            <p:cNvPr id="31" name="Picture 30">
              <a:extLst>
                <a:ext uri="{FF2B5EF4-FFF2-40B4-BE49-F238E27FC236}">
                  <a16:creationId xmlns:a16="http://schemas.microsoft.com/office/drawing/2014/main" id="{1D93E28F-6987-C7C3-29FD-36A473FE2E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6162222" y="1427839"/>
              <a:ext cx="375902" cy="371798"/>
            </a:xfrm>
            <a:prstGeom prst="rect">
              <a:avLst/>
            </a:prstGeom>
          </p:spPr>
        </p:pic>
        <p:pic>
          <p:nvPicPr>
            <p:cNvPr id="33" name="Picture 32">
              <a:extLst>
                <a:ext uri="{FF2B5EF4-FFF2-40B4-BE49-F238E27FC236}">
                  <a16:creationId xmlns:a16="http://schemas.microsoft.com/office/drawing/2014/main" id="{FC78C99A-3B65-D6EF-C2A6-2810E0768F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7984987" y="1369483"/>
              <a:ext cx="789253" cy="743388"/>
            </a:xfrm>
            <a:prstGeom prst="rect">
              <a:avLst/>
            </a:prstGeom>
          </p:spPr>
        </p:pic>
      </p:grpSp>
      <p:pic>
        <p:nvPicPr>
          <p:cNvPr id="9" name="Picture 8" descr="Logo de C P A Canada">
            <a:extLst>
              <a:ext uri="{FF2B5EF4-FFF2-40B4-BE49-F238E27FC236}">
                <a16:creationId xmlns:a16="http://schemas.microsoft.com/office/drawing/2014/main" id="{6788074E-2836-193C-6E65-B455C66484E5}"/>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24221" y="104890"/>
            <a:ext cx="2980259" cy="1277999"/>
          </a:xfrm>
          <a:prstGeom prst="rect">
            <a:avLst/>
          </a:prstGeom>
        </p:spPr>
      </p:pic>
    </p:spTree>
    <p:extLst>
      <p:ext uri="{BB962C8B-B14F-4D97-AF65-F5344CB8AC3E}">
        <p14:creationId xmlns:p14="http://schemas.microsoft.com/office/powerpoint/2010/main" val="100612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91047E-B3E7-E81C-AB95-F78FF34458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55648" t="-175" b="179"/>
          <a:stretch/>
        </p:blipFill>
        <p:spPr>
          <a:xfrm>
            <a:off x="5088468" y="1"/>
            <a:ext cx="4055532" cy="5143500"/>
          </a:xfrm>
          <a:prstGeom prst="rect">
            <a:avLst/>
          </a:prstGeom>
        </p:spPr>
      </p:pic>
      <p:sp>
        <p:nvSpPr>
          <p:cNvPr id="6" name="Title 5">
            <a:extLst>
              <a:ext uri="{FF2B5EF4-FFF2-40B4-BE49-F238E27FC236}">
                <a16:creationId xmlns:a16="http://schemas.microsoft.com/office/drawing/2014/main" id="{66D155E0-07F7-4EFA-B90E-D6DA32E774E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ph type="ctrTitle"/>
          </p:nvPr>
        </p:nvSpPr>
        <p:spPr>
          <a:xfrm>
            <a:off x="5715000" y="1459893"/>
            <a:ext cx="2934890" cy="2223713"/>
          </a:xfrm>
          <a:prstGeom prst="wedgeEllipseCallout">
            <a:avLst/>
          </a:prstGeom>
          <a:noFill/>
          <a:ln w="44450">
            <a:solidFill>
              <a:schemeClr val="accent4">
                <a:lumMod val="40000"/>
                <a:lumOff val="60000"/>
              </a:schemeClr>
            </a:solidFill>
            <a:prstDash/>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00000"/>
              </a:lnSpc>
              <a:spcBef>
                <a:spcPts val="0"/>
              </a:spcBef>
              <a:defRPr/>
            </a:pPr>
            <a:r>
              <a:rPr lang="en-US" sz="2000" b="1" dirty="0" err="1">
                <a:solidFill>
                  <a:schemeClr val="accent4">
                    <a:lumMod val="40000"/>
                    <a:lumOff val="60000"/>
                  </a:schemeClr>
                </a:solidFill>
                <a:latin typeface="Arial" panose="020B0604020202020204" pitchFamily="34" charset="0"/>
                <a:cs typeface="Arial" panose="020B0604020202020204" pitchFamily="34" charset="0"/>
              </a:rPr>
              <a:t>Présentations</a:t>
            </a:r>
            <a:endParaRPr lang="en-US" sz="2000" b="1" dirty="0">
              <a:solidFill>
                <a:schemeClr val="accent4">
                  <a:lumMod val="40000"/>
                  <a:lumOff val="60000"/>
                </a:schemeClr>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F50E0F2-67AD-4B1F-AE95-C9E53B5DB0F5}"/>
              </a:ext>
            </a:extLst>
          </p:cNvPr>
          <p:cNvSpPr txBox="1"/>
          <p:nvPr/>
        </p:nvSpPr>
        <p:spPr>
          <a:xfrm>
            <a:off x="664443" y="1564865"/>
            <a:ext cx="3987855" cy="2900794"/>
          </a:xfrm>
          <a:prstGeom prst="rect">
            <a:avLst/>
          </a:prstGeom>
          <a:noFill/>
        </p:spPr>
        <p:txBody>
          <a:bodyPr wrap="square" rtlCol="0">
            <a:spAutoFit/>
          </a:bodyPr>
          <a:lstStyle/>
          <a:p>
            <a:pPr marL="214313" indent="-214313">
              <a:spcAft>
                <a:spcPts val="900"/>
              </a:spcAft>
              <a:buFont typeface="Arial" panose="020B0604020202020204" pitchFamily="34" charset="0"/>
              <a:buChar char="•"/>
            </a:pPr>
            <a:r>
              <a:rPr lang="fr-FR" sz="2000" dirty="0">
                <a:latin typeface="Arial" panose="020B0604020202020204" pitchFamily="34" charset="0"/>
                <a:cs typeface="Arial" panose="020B0604020202020204" pitchFamily="34" charset="0"/>
              </a:rPr>
              <a:t>Pourquoi avez-vous choisi cet animal de compagnie?</a:t>
            </a:r>
          </a:p>
          <a:p>
            <a:pPr marL="214313" indent="-214313">
              <a:spcAft>
                <a:spcPts val="900"/>
              </a:spcAft>
              <a:buFont typeface="Arial" panose="020B0604020202020204" pitchFamily="34" charset="0"/>
              <a:buChar char="•"/>
            </a:pPr>
            <a:r>
              <a:rPr lang="fr-FR" sz="2000" dirty="0">
                <a:latin typeface="Arial" panose="020B0604020202020204" pitchFamily="34" charset="0"/>
                <a:cs typeface="Arial" panose="020B0604020202020204" pitchFamily="34" charset="0"/>
              </a:rPr>
              <a:t>Quel nom lui avez-vous donné?</a:t>
            </a:r>
          </a:p>
          <a:p>
            <a:pPr marL="214313" indent="-214313">
              <a:spcAft>
                <a:spcPts val="900"/>
              </a:spcAft>
              <a:buFont typeface="Arial" panose="020B0604020202020204" pitchFamily="34" charset="0"/>
              <a:buChar char="•"/>
            </a:pPr>
            <a:r>
              <a:rPr lang="fr-FR" sz="2000" dirty="0">
                <a:latin typeface="Arial" panose="020B0604020202020204" pitchFamily="34" charset="0"/>
                <a:cs typeface="Arial" panose="020B0604020202020204" pitchFamily="34" charset="0"/>
              </a:rPr>
              <a:t>Quels sont ses besoins et quels articles avez-vous achetés? </a:t>
            </a:r>
          </a:p>
          <a:p>
            <a:pPr marL="214313" indent="-214313">
              <a:spcAft>
                <a:spcPts val="900"/>
              </a:spcAft>
              <a:buFont typeface="Arial" panose="020B0604020202020204" pitchFamily="34" charset="0"/>
              <a:buChar char="•"/>
            </a:pPr>
            <a:r>
              <a:rPr lang="fr-FR" sz="2000" dirty="0">
                <a:latin typeface="Arial" panose="020B0604020202020204" pitchFamily="34" charset="0"/>
                <a:cs typeface="Arial" panose="020B0604020202020204" pitchFamily="34" charset="0"/>
              </a:rPr>
              <a:t>Quel est le coût total pour </a:t>
            </a:r>
            <a:br>
              <a:rPr lang="fr-FR" sz="2000" dirty="0">
                <a:latin typeface="Arial" panose="020B0604020202020204" pitchFamily="34" charset="0"/>
                <a:cs typeface="Arial" panose="020B0604020202020204" pitchFamily="34" charset="0"/>
              </a:rPr>
            </a:br>
            <a:r>
              <a:rPr lang="fr-FR" sz="2000" dirty="0">
                <a:latin typeface="Arial" panose="020B0604020202020204" pitchFamily="34" charset="0"/>
                <a:cs typeface="Arial" panose="020B0604020202020204" pitchFamily="34" charset="0"/>
              </a:rPr>
              <a:t>la première année et les années suivantes?</a:t>
            </a:r>
          </a:p>
        </p:txBody>
      </p:sp>
      <p:sp>
        <p:nvSpPr>
          <p:cNvPr id="8" name="Slide Number Placeholder 3">
            <a:extLst>
              <a:ext uri="{FF2B5EF4-FFF2-40B4-BE49-F238E27FC236}">
                <a16:creationId xmlns:a16="http://schemas.microsoft.com/office/drawing/2014/main" id="{F350F8AD-D227-4D6D-87FA-13B41F91C8D8}"/>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10</a:t>
            </a:fld>
            <a:endParaRPr lang="en-US" dirty="0">
              <a:solidFill>
                <a:schemeClr val="bg1"/>
              </a:solidFill>
            </a:endParaRPr>
          </a:p>
        </p:txBody>
      </p:sp>
      <p:sp>
        <p:nvSpPr>
          <p:cNvPr id="4" name="Title 1">
            <a:extLst>
              <a:ext uri="{FF2B5EF4-FFF2-40B4-BE49-F238E27FC236}">
                <a16:creationId xmlns:a16="http://schemas.microsoft.com/office/drawing/2014/main" id="{BE77D937-4295-04D0-1F44-2C80D66E6241}"/>
              </a:ext>
            </a:extLst>
          </p:cNvPr>
          <p:cNvSpPr txBox="1">
            <a:spLocks/>
          </p:cNvSpPr>
          <p:nvPr/>
        </p:nvSpPr>
        <p:spPr>
          <a:xfrm>
            <a:off x="685745" y="471855"/>
            <a:ext cx="5620011" cy="646331"/>
          </a:xfrm>
          <a:prstGeom prst="rect">
            <a:avLst/>
          </a:prstGeom>
        </p:spPr>
        <p:txBody>
          <a:bodyPr vert="horz" wrap="square" lIns="91440" tIns="45720" rIns="91440" bIns="45720" rtlCol="0" anchor="t">
            <a:sp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l"/>
            <a:r>
              <a:rPr lang="en-US" sz="4000" b="1" dirty="0" err="1">
                <a:latin typeface="Arial" panose="020B0604020202020204" pitchFamily="34" charset="0"/>
                <a:cs typeface="Arial" panose="020B0604020202020204" pitchFamily="34" charset="0"/>
              </a:rPr>
              <a:t>Activité</a:t>
            </a:r>
            <a:endParaRPr lang="en-US" sz="5400" b="1" dirty="0">
              <a:latin typeface="Arial" panose="020B0604020202020204" pitchFamily="34" charset="0"/>
              <a:cs typeface="Arial" panose="020B0604020202020204" pitchFamily="34" charset="0"/>
            </a:endParaRPr>
          </a:p>
        </p:txBody>
      </p:sp>
      <p:sp>
        <p:nvSpPr>
          <p:cNvPr id="2" name="TextBox 7">
            <a:extLst>
              <a:ext uri="{FF2B5EF4-FFF2-40B4-BE49-F238E27FC236}">
                <a16:creationId xmlns:a16="http://schemas.microsoft.com/office/drawing/2014/main" id="{1664B9A8-469F-2839-C064-7CDE158AF87B}"/>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994128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F7F6C6-C588-191F-AB00-B613BA6BDD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itle 5">
            <a:extLst>
              <a:ext uri="{FF2B5EF4-FFF2-40B4-BE49-F238E27FC236}">
                <a16:creationId xmlns:a16="http://schemas.microsoft.com/office/drawing/2014/main" id="{66D155E0-07F7-4EFA-B90E-D6DA32E774E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ph type="ctrTitle"/>
          </p:nvPr>
        </p:nvSpPr>
        <p:spPr>
          <a:xfrm>
            <a:off x="2457270" y="862421"/>
            <a:ext cx="4658611" cy="3121269"/>
          </a:xfrm>
          <a:prstGeom prst="wedgeEllipseCallout">
            <a:avLst/>
          </a:prstGeom>
          <a:solidFill>
            <a:schemeClr val="bg1"/>
          </a:solidFill>
          <a:ln w="57150">
            <a:solidFill>
              <a:schemeClr val="accent4">
                <a:lumMod val="40000"/>
                <a:lumOff val="60000"/>
              </a:schemeClr>
            </a:solidFill>
            <a:prstDash/>
          </a:ln>
          <a:effectLst/>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nSpc>
                <a:spcPct val="100000"/>
              </a:lnSpc>
              <a:spcBef>
                <a:spcPts val="0"/>
              </a:spcBef>
              <a:defRPr/>
            </a:pPr>
            <a:r>
              <a:rPr lang="en-US" sz="2400" dirty="0" err="1">
                <a:solidFill>
                  <a:schemeClr val="tx1"/>
                </a:solidFill>
                <a:latin typeface="Arial" panose="020B0604020202020204" pitchFamily="34" charset="0"/>
                <a:cs typeface="Arial" panose="020B0604020202020204" pitchFamily="34" charset="0"/>
              </a:rPr>
              <a:t>Activité</a:t>
            </a:r>
            <a:br>
              <a:rPr lang="en-US" sz="2400" dirty="0">
                <a:solidFill>
                  <a:schemeClr val="tx1"/>
                </a:solidFill>
                <a:latin typeface="Arial" panose="020B0604020202020204" pitchFamily="34" charset="0"/>
                <a:cs typeface="Arial" panose="020B0604020202020204" pitchFamily="34" charset="0"/>
              </a:rPr>
            </a:br>
            <a:r>
              <a:rPr lang="en-US" sz="3600" b="1" dirty="0" err="1">
                <a:solidFill>
                  <a:schemeClr val="tx1"/>
                </a:solidFill>
                <a:latin typeface="Arial" panose="020B0604020202020204" pitchFamily="34" charset="0"/>
                <a:cs typeface="Arial" panose="020B0604020202020204" pitchFamily="34" charset="0"/>
              </a:rPr>
              <a:t>Discutons</a:t>
            </a:r>
            <a:r>
              <a:rPr lang="en-US" sz="3600" b="1" dirty="0">
                <a:solidFill>
                  <a:schemeClr val="tx1"/>
                </a:solidFill>
                <a:latin typeface="Arial" panose="020B0604020202020204" pitchFamily="34" charset="0"/>
                <a:cs typeface="Arial" panose="020B0604020202020204" pitchFamily="34" charset="0"/>
              </a:rPr>
              <a:t>!</a:t>
            </a:r>
          </a:p>
        </p:txBody>
      </p:sp>
      <p:sp>
        <p:nvSpPr>
          <p:cNvPr id="9" name="Slide Number Placeholder 3">
            <a:extLst>
              <a:ext uri="{FF2B5EF4-FFF2-40B4-BE49-F238E27FC236}">
                <a16:creationId xmlns:a16="http://schemas.microsoft.com/office/drawing/2014/main" id="{CFBBAA89-FC7B-43E6-91A9-1C2BADB4C64E}"/>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11</a:t>
            </a:fld>
            <a:endParaRPr lang="en-US" dirty="0">
              <a:solidFill>
                <a:schemeClr val="bg1"/>
              </a:solidFill>
            </a:endParaRPr>
          </a:p>
        </p:txBody>
      </p:sp>
      <p:sp>
        <p:nvSpPr>
          <p:cNvPr id="2" name="TextBox 7">
            <a:extLst>
              <a:ext uri="{FF2B5EF4-FFF2-40B4-BE49-F238E27FC236}">
                <a16:creationId xmlns:a16="http://schemas.microsoft.com/office/drawing/2014/main" id="{168FBC63-ED63-78AF-5D81-8E0CBF06E1A7}"/>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817279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640B0C4-DD06-DDA4-99F2-EF06205AA35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087642" y="1840011"/>
            <a:ext cx="7561385" cy="1463478"/>
          </a:xfrm>
        </p:spPr>
        <p:txBody>
          <a:bodyPr anchor="t">
            <a:spAutoFit/>
          </a:bodyPr>
          <a:lstStyle/>
          <a:p>
            <a:pPr algn="l"/>
            <a:r>
              <a:rPr lang="en-US" sz="4950" dirty="0" err="1">
                <a:solidFill>
                  <a:schemeClr val="bg1"/>
                </a:solidFill>
                <a:latin typeface="Arial" panose="020B0604020202020204" pitchFamily="34" charset="0"/>
                <a:cs typeface="Arial" panose="020B0604020202020204" pitchFamily="34" charset="0"/>
              </a:rPr>
              <a:t>Qu’avez-vous</a:t>
            </a:r>
            <a:r>
              <a:rPr lang="en-US" sz="4950" dirty="0">
                <a:solidFill>
                  <a:schemeClr val="bg1"/>
                </a:solidFill>
                <a:latin typeface="Arial" panose="020B0604020202020204" pitchFamily="34" charset="0"/>
                <a:cs typeface="Arial" panose="020B0604020202020204" pitchFamily="34" charset="0"/>
              </a:rPr>
              <a:t> </a:t>
            </a:r>
            <a:r>
              <a:rPr lang="en-US" sz="4950" dirty="0" err="1">
                <a:solidFill>
                  <a:schemeClr val="bg1"/>
                </a:solidFill>
                <a:latin typeface="Arial" panose="020B0604020202020204" pitchFamily="34" charset="0"/>
                <a:cs typeface="Arial" panose="020B0604020202020204" pitchFamily="34" charset="0"/>
              </a:rPr>
              <a:t>appris</a:t>
            </a:r>
            <a:r>
              <a:rPr lang="en-US" sz="4950" dirty="0">
                <a:solidFill>
                  <a:schemeClr val="bg1"/>
                </a:solidFill>
                <a:latin typeface="Arial" panose="020B0604020202020204" pitchFamily="34" charset="0"/>
                <a:cs typeface="Arial" panose="020B0604020202020204" pitchFamily="34" charset="0"/>
              </a:rPr>
              <a:t> </a:t>
            </a:r>
            <a:br>
              <a:rPr lang="en-US" sz="4950" dirty="0">
                <a:solidFill>
                  <a:schemeClr val="bg1"/>
                </a:solidFill>
                <a:latin typeface="Arial" panose="020B0604020202020204" pitchFamily="34" charset="0"/>
                <a:cs typeface="Arial" panose="020B0604020202020204" pitchFamily="34" charset="0"/>
              </a:rPr>
            </a:br>
            <a:r>
              <a:rPr lang="en-US" sz="4950" dirty="0" err="1">
                <a:solidFill>
                  <a:schemeClr val="bg1"/>
                </a:solidFill>
                <a:latin typeface="Arial" panose="020B0604020202020204" pitchFamily="34" charset="0"/>
                <a:cs typeface="Arial" panose="020B0604020202020204" pitchFamily="34" charset="0"/>
              </a:rPr>
              <a:t>aujourd’hui</a:t>
            </a:r>
            <a:r>
              <a:rPr lang="en-US" sz="4950" dirty="0">
                <a:solidFill>
                  <a:schemeClr val="bg1"/>
                </a:solidFill>
                <a:latin typeface="Arial" panose="020B0604020202020204" pitchFamily="34" charset="0"/>
                <a:cs typeface="Arial" panose="020B0604020202020204" pitchFamily="34" charset="0"/>
              </a:rPr>
              <a:t>?</a:t>
            </a:r>
          </a:p>
        </p:txBody>
      </p:sp>
      <p:sp>
        <p:nvSpPr>
          <p:cNvPr id="5" name="Slide Number Placeholder 3">
            <a:extLst>
              <a:ext uri="{FF2B5EF4-FFF2-40B4-BE49-F238E27FC236}">
                <a16:creationId xmlns:a16="http://schemas.microsoft.com/office/drawing/2014/main" id="{78482482-CF6C-476A-A516-240C2B80D07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12</a:t>
            </a:fld>
            <a:endParaRPr lang="en-US" dirty="0">
              <a:solidFill>
                <a:schemeClr val="bg1"/>
              </a:solidFill>
            </a:endParaRPr>
          </a:p>
        </p:txBody>
      </p:sp>
      <p:sp>
        <p:nvSpPr>
          <p:cNvPr id="3" name="TextBox 7">
            <a:extLst>
              <a:ext uri="{FF2B5EF4-FFF2-40B4-BE49-F238E27FC236}">
                <a16:creationId xmlns:a16="http://schemas.microsoft.com/office/drawing/2014/main" id="{B36191C0-F695-06FA-BA05-080622ED100D}"/>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3298740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604CE2-D1E0-47EB-DC9B-90399C5C5F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a:extLst>
              <a:ext uri="{FF2B5EF4-FFF2-40B4-BE49-F238E27FC236}">
                <a16:creationId xmlns:a16="http://schemas.microsoft.com/office/drawing/2014/main" id="{53DDE5E6-001E-4937-88BF-B3D07DD79FC7}"/>
              </a:ext>
            </a:extLst>
          </p:cNvPr>
          <p:cNvSpPr>
            <a:spLocks noGrp="1"/>
          </p:cNvSpPr>
          <p:nvPr>
            <p:ph type="title"/>
          </p:nvPr>
        </p:nvSpPr>
        <p:spPr>
          <a:xfrm>
            <a:off x="668867" y="821382"/>
            <a:ext cx="2032000" cy="867930"/>
          </a:xfrm>
        </p:spPr>
        <p:txBody>
          <a:bodyPr wrap="square">
            <a:spAutoFit/>
          </a:bodyPr>
          <a:lstStyle/>
          <a:p>
            <a:r>
              <a:rPr lang="en-US" sz="2800" dirty="0">
                <a:solidFill>
                  <a:schemeClr val="bg1"/>
                </a:solidFill>
                <a:latin typeface="Arial" panose="020B0604020202020204" pitchFamily="34" charset="0"/>
                <a:cs typeface="Arial" panose="020B0604020202020204" pitchFamily="34" charset="0"/>
              </a:rPr>
              <a:t>Pour </a:t>
            </a:r>
            <a:r>
              <a:rPr lang="en-US" sz="2800" b="1" dirty="0" err="1">
                <a:solidFill>
                  <a:schemeClr val="bg1"/>
                </a:solidFill>
                <a:latin typeface="Arial" panose="020B0604020202020204" pitchFamily="34" charset="0"/>
                <a:cs typeface="Arial" panose="020B0604020202020204" pitchFamily="34" charset="0"/>
              </a:rPr>
              <a:t>conclure</a:t>
            </a:r>
            <a:endParaRPr lang="en-US" sz="2800" b="1" dirty="0">
              <a:solidFill>
                <a:schemeClr val="bg1"/>
              </a:solidFill>
              <a:latin typeface="Arial" panose="020B0604020202020204" pitchFamily="34" charset="0"/>
              <a:cs typeface="Arial" panose="020B0604020202020204" pitchFamily="34" charset="0"/>
            </a:endParaRPr>
          </a:p>
        </p:txBody>
      </p:sp>
      <p:sp>
        <p:nvSpPr>
          <p:cNvPr id="8" name="Slide Number Placeholder 3">
            <a:extLst>
              <a:ext uri="{FF2B5EF4-FFF2-40B4-BE49-F238E27FC236}">
                <a16:creationId xmlns:a16="http://schemas.microsoft.com/office/drawing/2014/main" id="{5CE39391-5E7E-4286-937E-D070E92247F2}"/>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13</a:t>
            </a:fld>
            <a:endParaRPr lang="en-US" dirty="0">
              <a:solidFill>
                <a:schemeClr val="bg1"/>
              </a:solidFill>
            </a:endParaRPr>
          </a:p>
        </p:txBody>
      </p:sp>
      <p:pic>
        <p:nvPicPr>
          <p:cNvPr id="4" name="Picture 3" descr="Document de conclusion de l’atelier de littératie financière.">
            <a:extLst>
              <a:ext uri="{FF2B5EF4-FFF2-40B4-BE49-F238E27FC236}">
                <a16:creationId xmlns:a16="http://schemas.microsoft.com/office/drawing/2014/main" id="{15FEB883-30EB-1504-D1EC-52D76FC6D38B}"/>
              </a:ext>
            </a:extLst>
          </p:cNvPr>
          <p:cNvPicPr>
            <a:picLocks noChangeAspect="1"/>
          </p:cNvPicPr>
          <p:nvPr/>
        </p:nvPicPr>
        <p:blipFill rotWithShape="1">
          <a:blip r:embed="rId4">
            <a:extLst>
              <a:ext uri="{28A0092B-C50C-407E-A947-70E740481C1C}">
                <a14:useLocalDpi xmlns:a14="http://schemas.microsoft.com/office/drawing/2010/main" val="0"/>
              </a:ext>
            </a:extLst>
          </a:blip>
          <a:srcRect t="-91" b="42039"/>
          <a:stretch/>
        </p:blipFill>
        <p:spPr>
          <a:xfrm>
            <a:off x="2845773" y="907647"/>
            <a:ext cx="5629360" cy="4229100"/>
          </a:xfrm>
          <a:prstGeom prst="rect">
            <a:avLst/>
          </a:prstGeom>
          <a:effectLst>
            <a:outerShdw dist="127000" dir="19200000" rotWithShape="0">
              <a:prstClr val="black">
                <a:alpha val="4000"/>
              </a:prstClr>
            </a:outerShdw>
          </a:effectLst>
        </p:spPr>
      </p:pic>
    </p:spTree>
    <p:extLst>
      <p:ext uri="{BB962C8B-B14F-4D97-AF65-F5344CB8AC3E}">
        <p14:creationId xmlns:p14="http://schemas.microsoft.com/office/powerpoint/2010/main" val="1461933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A22C06-3ABD-43D3-B19A-733C8CAC7F44}"/>
              </a:ext>
            </a:extLst>
          </p:cNvPr>
          <p:cNvSpPr>
            <a:spLocks noGrp="1"/>
          </p:cNvSpPr>
          <p:nvPr>
            <p:ph idx="1"/>
          </p:nvPr>
        </p:nvSpPr>
        <p:spPr>
          <a:xfrm>
            <a:off x="685745" y="2049965"/>
            <a:ext cx="3222578" cy="2445798"/>
          </a:xfrm>
        </p:spPr>
        <p:txBody>
          <a:bodyPr wrap="square" numCol="1" spcCol="720000">
            <a:spAutoFit/>
          </a:bodyPr>
          <a:lstStyle/>
          <a:p>
            <a:pPr marL="0" indent="0">
              <a:spcAft>
                <a:spcPts val="600"/>
              </a:spcAft>
              <a:buNone/>
            </a:pPr>
            <a:r>
              <a:rPr lang="fr-FR" sz="1800" dirty="0">
                <a:latin typeface="Arial" panose="020B0604020202020204" pitchFamily="34" charset="0"/>
                <a:cs typeface="Arial" panose="020B0604020202020204" pitchFamily="34" charset="0"/>
              </a:rPr>
              <a:t>Cette présentation a été créée par CPA Canada.</a:t>
            </a:r>
          </a:p>
          <a:p>
            <a:pPr marL="0" indent="0">
              <a:spcAft>
                <a:spcPts val="600"/>
              </a:spcAft>
              <a:buNone/>
            </a:pPr>
            <a:r>
              <a:rPr lang="fr-FR" sz="1800" dirty="0">
                <a:latin typeface="Arial" panose="020B0604020202020204" pitchFamily="34" charset="0"/>
                <a:cs typeface="Arial" panose="020B0604020202020204" pitchFamily="34" charset="0"/>
              </a:rPr>
              <a:t>Les droits d’auteur appartiennent à CPA Canada.</a:t>
            </a:r>
          </a:p>
          <a:p>
            <a:pPr marL="0" indent="0">
              <a:spcAft>
                <a:spcPts val="600"/>
              </a:spcAft>
              <a:buNone/>
            </a:pPr>
            <a:r>
              <a:rPr lang="fr-FR" sz="1800" dirty="0">
                <a:latin typeface="Arial" panose="020B0604020202020204" pitchFamily="34" charset="0"/>
                <a:cs typeface="Arial" panose="020B0604020202020204" pitchFamily="34" charset="0"/>
              </a:rPr>
              <a:t>Cette présentation vise à informer les participants sur le sujet traité et à les y sensibiliser. </a:t>
            </a:r>
          </a:p>
        </p:txBody>
      </p:sp>
      <p:sp>
        <p:nvSpPr>
          <p:cNvPr id="6" name="Slide Number Placeholder 3">
            <a:extLst>
              <a:ext uri="{FF2B5EF4-FFF2-40B4-BE49-F238E27FC236}">
                <a16:creationId xmlns:a16="http://schemas.microsoft.com/office/drawing/2014/main" id="{7BC6E67C-3E3A-4EDF-857E-71BC981027EE}"/>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tx1">
                    <a:lumMod val="85000"/>
                    <a:lumOff val="15000"/>
                  </a:schemeClr>
                </a:solidFill>
              </a:rPr>
              <a:t>14</a:t>
            </a:fld>
            <a:endParaRPr lang="en-US" dirty="0">
              <a:solidFill>
                <a:schemeClr val="tx1">
                  <a:lumMod val="85000"/>
                  <a:lumOff val="15000"/>
                </a:schemeClr>
              </a:solidFill>
            </a:endParaRPr>
          </a:p>
        </p:txBody>
      </p:sp>
      <p:sp>
        <p:nvSpPr>
          <p:cNvPr id="4" name="Content Placeholder 2">
            <a:extLst>
              <a:ext uri="{FF2B5EF4-FFF2-40B4-BE49-F238E27FC236}">
                <a16:creationId xmlns:a16="http://schemas.microsoft.com/office/drawing/2014/main" id="{03EBDE04-D232-6213-5842-AD27A0A50AE4}"/>
              </a:ext>
            </a:extLst>
          </p:cNvPr>
          <p:cNvSpPr txBox="1">
            <a:spLocks/>
          </p:cNvSpPr>
          <p:nvPr/>
        </p:nvSpPr>
        <p:spPr>
          <a:xfrm>
            <a:off x="4697363" y="2045216"/>
            <a:ext cx="3657600" cy="2515560"/>
          </a:xfrm>
          <a:prstGeom prst="rect">
            <a:avLst/>
          </a:prstGeom>
        </p:spPr>
        <p:txBody>
          <a:bodyPr vert="horz" wrap="square" lIns="91440" tIns="45720" rIns="91440" bIns="45720" numCol="1" spcCol="720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fr-FR" sz="1800" dirty="0">
                <a:latin typeface="Arial" panose="020B0604020202020204" pitchFamily="34" charset="0"/>
                <a:cs typeface="Arial" panose="020B0604020202020204" pitchFamily="34" charset="0"/>
              </a:rPr>
              <a:t>Bien que l’information qu’elle contient soit considérée comme étant exacte, aucune mesure ne devrait être prise en s’appuyant sur cette seule présentation. </a:t>
            </a:r>
          </a:p>
          <a:p>
            <a:pPr marL="0" indent="0">
              <a:spcAft>
                <a:spcPts val="600"/>
              </a:spcAft>
              <a:buFont typeface="Arial" panose="020B0604020202020204" pitchFamily="34" charset="0"/>
              <a:buNone/>
            </a:pPr>
            <a:r>
              <a:rPr lang="fr-FR" sz="1800" dirty="0">
                <a:latin typeface="Arial" panose="020B0604020202020204" pitchFamily="34" charset="0"/>
                <a:cs typeface="Arial" panose="020B0604020202020204" pitchFamily="34" charset="0"/>
              </a:rPr>
              <a:t>La présentation n’engage aucunement l’éditeur à fournir des services juridiques, comptables ou autres services professionnels.</a:t>
            </a:r>
          </a:p>
        </p:txBody>
      </p:sp>
      <p:pic>
        <p:nvPicPr>
          <p:cNvPr id="7" name="Picture 6">
            <a:extLst>
              <a:ext uri="{FF2B5EF4-FFF2-40B4-BE49-F238E27FC236}">
                <a16:creationId xmlns:a16="http://schemas.microsoft.com/office/drawing/2014/main" id="{E8557B00-A069-68F8-3CF1-FBA5E445A3D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Lst>
          </a:blip>
          <a:srcRect t="30688" b="39527"/>
          <a:stretch/>
        </p:blipFill>
        <p:spPr>
          <a:xfrm>
            <a:off x="1" y="6523"/>
            <a:ext cx="9143999" cy="1532027"/>
          </a:xfrm>
          <a:prstGeom prst="rect">
            <a:avLst/>
          </a:prstGeom>
        </p:spPr>
      </p:pic>
      <p:sp>
        <p:nvSpPr>
          <p:cNvPr id="8" name="Title 1">
            <a:extLst>
              <a:ext uri="{FF2B5EF4-FFF2-40B4-BE49-F238E27FC236}">
                <a16:creationId xmlns:a16="http://schemas.microsoft.com/office/drawing/2014/main" id="{93CF46F8-A064-1BDE-451D-B84B7D5E49E3}"/>
              </a:ext>
            </a:extLst>
          </p:cNvPr>
          <p:cNvSpPr txBox="1">
            <a:spLocks/>
          </p:cNvSpPr>
          <p:nvPr/>
        </p:nvSpPr>
        <p:spPr>
          <a:xfrm>
            <a:off x="685745" y="449370"/>
            <a:ext cx="5620011" cy="646331"/>
          </a:xfrm>
          <a:prstGeom prst="rect">
            <a:avLst/>
          </a:prstGeom>
        </p:spPr>
        <p:txBody>
          <a:bodyPr vert="horz" wrap="square" lIns="91440" tIns="45720" rIns="91440" bIns="45720" rtlCol="0" anchor="t">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4000" b="1" dirty="0" err="1">
                <a:solidFill>
                  <a:schemeClr val="bg1"/>
                </a:solidFill>
                <a:latin typeface="Arial" panose="020B0604020202020204" pitchFamily="34" charset="0"/>
                <a:cs typeface="Arial" panose="020B0604020202020204" pitchFamily="34" charset="0"/>
              </a:rPr>
              <a:t>Avertissement</a:t>
            </a:r>
            <a:endParaRPr lang="en-US"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737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FA78735-DFEA-49B7-8CCB-3552A26CBE36}"/>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15</a:t>
            </a:fld>
            <a:endParaRPr lang="en-US" sz="800" dirty="0">
              <a:solidFill>
                <a:schemeClr val="tx1">
                  <a:lumMod val="75000"/>
                  <a:lumOff val="25000"/>
                </a:schemeClr>
              </a:solidFill>
            </a:endParaRPr>
          </a:p>
        </p:txBody>
      </p:sp>
      <p:sp>
        <p:nvSpPr>
          <p:cNvPr id="9" name="Rectangle 8">
            <a:extLst>
              <a:ext uri="{FF2B5EF4-FFF2-40B4-BE49-F238E27FC236}">
                <a16:creationId xmlns:a16="http://schemas.microsoft.com/office/drawing/2014/main" id="{83221036-9752-7437-9D7D-19B0F7606DD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809750"/>
            <a:ext cx="9144000" cy="1524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CA" sz="1200" b="1" dirty="0">
              <a:solidFill>
                <a:schemeClr val="tx1">
                  <a:lumMod val="75000"/>
                  <a:lumOff val="25000"/>
                </a:schemeClr>
              </a:solidFill>
            </a:endParaRPr>
          </a:p>
        </p:txBody>
      </p:sp>
      <p:pic>
        <p:nvPicPr>
          <p:cNvPr id="19" name="Picture 18">
            <a:extLst>
              <a:ext uri="{FF2B5EF4-FFF2-40B4-BE49-F238E27FC236}">
                <a16:creationId xmlns:a16="http://schemas.microsoft.com/office/drawing/2014/main" id="{F0421AD8-867E-3812-19BD-D0D04007CB5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4726872" y="1926197"/>
            <a:ext cx="2475778" cy="1354272"/>
          </a:xfrm>
          <a:prstGeom prst="rect">
            <a:avLst/>
          </a:prstGeom>
        </p:spPr>
      </p:pic>
      <p:sp>
        <p:nvSpPr>
          <p:cNvPr id="2" name="Text Placeholder 1">
            <a:extLst>
              <a:ext uri="{FF2B5EF4-FFF2-40B4-BE49-F238E27FC236}">
                <a16:creationId xmlns:a16="http://schemas.microsoft.com/office/drawing/2014/main" id="{886AEF64-9270-7DFE-FA6D-6567936D999E}"/>
              </a:ext>
            </a:extLst>
          </p:cNvPr>
          <p:cNvSpPr txBox="1">
            <a:spLocks/>
          </p:cNvSpPr>
          <p:nvPr/>
        </p:nvSpPr>
        <p:spPr>
          <a:xfrm>
            <a:off x="1027456" y="683643"/>
            <a:ext cx="2621539" cy="56997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Arial" panose="020B0604020202020204" pitchFamily="34" charset="0"/>
              </a:defRPr>
            </a:lvl2pPr>
            <a:lvl3pPr algn="ctr" defTabSz="684213" rtl="0" eaLnBrk="0" fontAlgn="base" hangingPunct="0">
              <a:spcBef>
                <a:spcPct val="0"/>
              </a:spcBef>
              <a:spcAft>
                <a:spcPct val="0"/>
              </a:spcAft>
              <a:defRPr sz="3300">
                <a:solidFill>
                  <a:schemeClr val="tx1"/>
                </a:solidFill>
                <a:latin typeface="Arial" panose="020B0604020202020204" pitchFamily="34" charset="0"/>
              </a:defRPr>
            </a:lvl3pPr>
            <a:lvl4pPr algn="ctr" defTabSz="684213" rtl="0" eaLnBrk="0" fontAlgn="base" hangingPunct="0">
              <a:spcBef>
                <a:spcPct val="0"/>
              </a:spcBef>
              <a:spcAft>
                <a:spcPct val="0"/>
              </a:spcAft>
              <a:defRPr sz="3300">
                <a:solidFill>
                  <a:schemeClr val="tx1"/>
                </a:solidFill>
                <a:latin typeface="Arial" panose="020B0604020202020204" pitchFamily="34" charset="0"/>
              </a:defRPr>
            </a:lvl4pPr>
            <a:lvl5pPr algn="ctr" defTabSz="684213" rtl="0" eaLnBrk="0" fontAlgn="base" hangingPunct="0">
              <a:spcBef>
                <a:spcPct val="0"/>
              </a:spcBef>
              <a:spcAft>
                <a:spcPct val="0"/>
              </a:spcAft>
              <a:defRPr sz="3300">
                <a:solidFill>
                  <a:schemeClr val="tx1"/>
                </a:solidFill>
                <a:latin typeface="Arial" panose="020B0604020202020204" pitchFamily="34" charset="0"/>
              </a:defRPr>
            </a:lvl5pPr>
            <a:lvl6pPr marL="457200" algn="ctr" defTabSz="684213" rtl="0" fontAlgn="base">
              <a:spcBef>
                <a:spcPct val="0"/>
              </a:spcBef>
              <a:spcAft>
                <a:spcPct val="0"/>
              </a:spcAft>
              <a:defRPr sz="3300">
                <a:solidFill>
                  <a:schemeClr val="tx1"/>
                </a:solidFill>
                <a:latin typeface="Arial" panose="020B0604020202020204" pitchFamily="34" charset="0"/>
              </a:defRPr>
            </a:lvl6pPr>
            <a:lvl7pPr marL="914400" algn="ctr" defTabSz="684213" rtl="0" fontAlgn="base">
              <a:spcBef>
                <a:spcPct val="0"/>
              </a:spcBef>
              <a:spcAft>
                <a:spcPct val="0"/>
              </a:spcAft>
              <a:defRPr sz="3300">
                <a:solidFill>
                  <a:schemeClr val="tx1"/>
                </a:solidFill>
                <a:latin typeface="Arial" panose="020B0604020202020204" pitchFamily="34" charset="0"/>
              </a:defRPr>
            </a:lvl7pPr>
            <a:lvl8pPr marL="1371600" algn="ctr" defTabSz="684213" rtl="0" fontAlgn="base">
              <a:spcBef>
                <a:spcPct val="0"/>
              </a:spcBef>
              <a:spcAft>
                <a:spcPct val="0"/>
              </a:spcAft>
              <a:defRPr sz="3300">
                <a:solidFill>
                  <a:schemeClr val="tx1"/>
                </a:solidFill>
                <a:latin typeface="Arial" panose="020B0604020202020204" pitchFamily="34" charset="0"/>
              </a:defRPr>
            </a:lvl8pPr>
            <a:lvl9pPr marL="1828800" algn="ctr" defTabSz="684213" rtl="0" fontAlgn="base">
              <a:spcBef>
                <a:spcPct val="0"/>
              </a:spcBef>
              <a:spcAft>
                <a:spcPct val="0"/>
              </a:spcAft>
              <a:defRPr sz="3300">
                <a:solidFill>
                  <a:schemeClr val="tx1"/>
                </a:solidFill>
                <a:latin typeface="Arial" panose="020B0604020202020204" pitchFamily="34" charset="0"/>
              </a:defRPr>
            </a:lvl9pPr>
          </a:lstStyle>
          <a:p>
            <a:pPr algn="l" defTabSz="914400" rtl="0" eaLnBrk="1" fontAlgn="auto" hangingPunct="1">
              <a:spcAft>
                <a:spcPts val="12500"/>
              </a:spcAft>
              <a:buClr>
                <a:schemeClr val="tx2">
                  <a:lumMod val="75000"/>
                  <a:lumOff val="25000"/>
                </a:schemeClr>
              </a:buClr>
              <a:buFont typeface="Arial" pitchFamily="34" charset="0"/>
              <a:buNone/>
              <a:defRPr/>
            </a:pPr>
            <a:r>
              <a:rPr lang="fr-ca" sz="1400" b="0" i="0" u="none" baseline="0" dirty="0">
                <a:latin typeface="Arial" panose="020B0604020202020204" pitchFamily="34" charset="0"/>
                <a:ea typeface="MS PGothic" panose="020B0600070205080204" pitchFamily="34" charset="-128"/>
                <a:cs typeface="+mn-cs"/>
              </a:rPr>
              <a:t>Cette présentation a été conçue par </a:t>
            </a:r>
            <a:r>
              <a:rPr lang="fr-ca" sz="1400" b="1" i="0" u="none" baseline="0" dirty="0">
                <a:latin typeface="Arial" panose="020B0604020202020204" pitchFamily="34" charset="0"/>
                <a:ea typeface="MS PGothic" panose="020B0600070205080204" pitchFamily="34" charset="-128"/>
                <a:cs typeface="+mn-cs"/>
              </a:rPr>
              <a:t>CPA Canada.</a:t>
            </a:r>
          </a:p>
        </p:txBody>
      </p:sp>
      <p:sp>
        <p:nvSpPr>
          <p:cNvPr id="3" name="Text Placeholder 1">
            <a:extLst>
              <a:ext uri="{FF2B5EF4-FFF2-40B4-BE49-F238E27FC236}">
                <a16:creationId xmlns:a16="http://schemas.microsoft.com/office/drawing/2014/main" id="{FE51005E-9EEC-D4FA-D6EB-1D87AC6E1E04}"/>
              </a:ext>
              <a:ext uri="{C183D7F6-B498-43B3-948B-1728B52AA6E4}">
                <adec:decorative xmlns:adec="http://schemas.microsoft.com/office/drawing/2017/decorative" val="0"/>
              </a:ext>
            </a:extLst>
          </p:cNvPr>
          <p:cNvSpPr txBox="1">
            <a:spLocks/>
          </p:cNvSpPr>
          <p:nvPr/>
        </p:nvSpPr>
        <p:spPr>
          <a:xfrm>
            <a:off x="4942884" y="619985"/>
            <a:ext cx="3136790" cy="72744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914400">
              <a:lnSpc>
                <a:spcPct val="100000"/>
              </a:lnSpc>
              <a:spcAft>
                <a:spcPts val="12500"/>
              </a:spcAft>
              <a:buClr>
                <a:schemeClr val="tx2">
                  <a:lumMod val="75000"/>
                  <a:lumOff val="25000"/>
                </a:schemeClr>
              </a:buClr>
              <a:buFont typeface="Arial" pitchFamily="34" charset="0"/>
              <a:buNone/>
              <a:defRPr/>
            </a:pPr>
            <a:r>
              <a:rPr lang="fr-ca" sz="1400">
                <a:latin typeface="Arial" panose="020B0604020202020204" pitchFamily="34" charset="0"/>
                <a:ea typeface="MS PGothic" panose="020B0600070205080204" pitchFamily="34" charset="-128"/>
                <a:cs typeface="+mn-cs"/>
              </a:rPr>
              <a:t>Merci à la </a:t>
            </a:r>
            <a:r>
              <a:rPr lang="fr-ca" sz="1400" b="1">
                <a:latin typeface="Arial" panose="020B0604020202020204" pitchFamily="34" charset="0"/>
                <a:ea typeface="MS PGothic" panose="020B0600070205080204" pitchFamily="34" charset="-128"/>
                <a:cs typeface="+mn-cs"/>
              </a:rPr>
              <a:t>Canada Vie,</a:t>
            </a:r>
            <a:r>
              <a:rPr lang="fr-ca" sz="1400">
                <a:latin typeface="Arial" panose="020B0604020202020204" pitchFamily="34" charset="0"/>
                <a:ea typeface="MS PGothic" panose="020B0600070205080204" pitchFamily="34" charset="-128"/>
                <a:cs typeface="+mn-cs"/>
              </a:rPr>
              <a:t> commanditaire national du Programme de littératie financière.</a:t>
            </a:r>
            <a:endParaRPr lang="fr-ca" sz="1400" dirty="0">
              <a:latin typeface="+mn-lt"/>
              <a:ea typeface="+mn-ea"/>
              <a:cs typeface="+mn-cs"/>
            </a:endParaRPr>
          </a:p>
        </p:txBody>
      </p:sp>
      <p:sp>
        <p:nvSpPr>
          <p:cNvPr id="5" name="Text Placeholder 1">
            <a:extLst>
              <a:ext uri="{FF2B5EF4-FFF2-40B4-BE49-F238E27FC236}">
                <a16:creationId xmlns:a16="http://schemas.microsoft.com/office/drawing/2014/main" id="{B116037B-4035-E9A4-ED80-11D8ABCB3868}"/>
              </a:ext>
            </a:extLst>
          </p:cNvPr>
          <p:cNvSpPr txBox="1">
            <a:spLocks/>
          </p:cNvSpPr>
          <p:nvPr/>
        </p:nvSpPr>
        <p:spPr>
          <a:xfrm>
            <a:off x="1076254" y="3704836"/>
            <a:ext cx="7003420" cy="609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684213" rtl="0" eaLnBrk="0" fontAlgn="base" hangingPunct="0">
              <a:spcBef>
                <a:spcPct val="0"/>
              </a:spcBef>
              <a:spcAft>
                <a:spcPct val="0"/>
              </a:spcAft>
              <a:defRPr sz="3300" kern="1200">
                <a:solidFill>
                  <a:schemeClr val="tx1"/>
                </a:solidFill>
                <a:latin typeface="+mj-lt"/>
                <a:ea typeface="+mj-ea"/>
                <a:cs typeface="+mj-cs"/>
              </a:defRPr>
            </a:lvl1pPr>
            <a:lvl2pPr algn="ctr" defTabSz="684213" rtl="0" eaLnBrk="0" fontAlgn="base" hangingPunct="0">
              <a:spcBef>
                <a:spcPct val="0"/>
              </a:spcBef>
              <a:spcAft>
                <a:spcPct val="0"/>
              </a:spcAft>
              <a:defRPr sz="3300">
                <a:solidFill>
                  <a:schemeClr val="tx1"/>
                </a:solidFill>
                <a:latin typeface="Arial" panose="020B0604020202020204" pitchFamily="34" charset="0"/>
              </a:defRPr>
            </a:lvl2pPr>
            <a:lvl3pPr algn="ctr" defTabSz="684213" rtl="0" eaLnBrk="0" fontAlgn="base" hangingPunct="0">
              <a:spcBef>
                <a:spcPct val="0"/>
              </a:spcBef>
              <a:spcAft>
                <a:spcPct val="0"/>
              </a:spcAft>
              <a:defRPr sz="3300">
                <a:solidFill>
                  <a:schemeClr val="tx1"/>
                </a:solidFill>
                <a:latin typeface="Arial" panose="020B0604020202020204" pitchFamily="34" charset="0"/>
              </a:defRPr>
            </a:lvl3pPr>
            <a:lvl4pPr algn="ctr" defTabSz="684213" rtl="0" eaLnBrk="0" fontAlgn="base" hangingPunct="0">
              <a:spcBef>
                <a:spcPct val="0"/>
              </a:spcBef>
              <a:spcAft>
                <a:spcPct val="0"/>
              </a:spcAft>
              <a:defRPr sz="3300">
                <a:solidFill>
                  <a:schemeClr val="tx1"/>
                </a:solidFill>
                <a:latin typeface="Arial" panose="020B0604020202020204" pitchFamily="34" charset="0"/>
              </a:defRPr>
            </a:lvl4pPr>
            <a:lvl5pPr algn="ctr" defTabSz="684213" rtl="0" eaLnBrk="0" fontAlgn="base" hangingPunct="0">
              <a:spcBef>
                <a:spcPct val="0"/>
              </a:spcBef>
              <a:spcAft>
                <a:spcPct val="0"/>
              </a:spcAft>
              <a:defRPr sz="3300">
                <a:solidFill>
                  <a:schemeClr val="tx1"/>
                </a:solidFill>
                <a:latin typeface="Arial" panose="020B0604020202020204" pitchFamily="34" charset="0"/>
              </a:defRPr>
            </a:lvl5pPr>
            <a:lvl6pPr marL="457200" algn="ctr" defTabSz="684213" rtl="0" fontAlgn="base">
              <a:spcBef>
                <a:spcPct val="0"/>
              </a:spcBef>
              <a:spcAft>
                <a:spcPct val="0"/>
              </a:spcAft>
              <a:defRPr sz="3300">
                <a:solidFill>
                  <a:schemeClr val="tx1"/>
                </a:solidFill>
                <a:latin typeface="Arial" panose="020B0604020202020204" pitchFamily="34" charset="0"/>
              </a:defRPr>
            </a:lvl6pPr>
            <a:lvl7pPr marL="914400" algn="ctr" defTabSz="684213" rtl="0" fontAlgn="base">
              <a:spcBef>
                <a:spcPct val="0"/>
              </a:spcBef>
              <a:spcAft>
                <a:spcPct val="0"/>
              </a:spcAft>
              <a:defRPr sz="3300">
                <a:solidFill>
                  <a:schemeClr val="tx1"/>
                </a:solidFill>
                <a:latin typeface="Arial" panose="020B0604020202020204" pitchFamily="34" charset="0"/>
              </a:defRPr>
            </a:lvl7pPr>
            <a:lvl8pPr marL="1371600" algn="ctr" defTabSz="684213" rtl="0" fontAlgn="base">
              <a:spcBef>
                <a:spcPct val="0"/>
              </a:spcBef>
              <a:spcAft>
                <a:spcPct val="0"/>
              </a:spcAft>
              <a:defRPr sz="3300">
                <a:solidFill>
                  <a:schemeClr val="tx1"/>
                </a:solidFill>
                <a:latin typeface="Arial" panose="020B0604020202020204" pitchFamily="34" charset="0"/>
              </a:defRPr>
            </a:lvl8pPr>
            <a:lvl9pPr marL="1828800" algn="ctr" defTabSz="684213" rtl="0" fontAlgn="base">
              <a:spcBef>
                <a:spcPct val="0"/>
              </a:spcBef>
              <a:spcAft>
                <a:spcPct val="0"/>
              </a:spcAft>
              <a:defRPr sz="3300">
                <a:solidFill>
                  <a:schemeClr val="tx1"/>
                </a:solidFill>
                <a:latin typeface="Arial" panose="020B0604020202020204" pitchFamily="34" charset="0"/>
              </a:defRPr>
            </a:lvl9pPr>
          </a:lstStyle>
          <a:p>
            <a:pPr algn="l" defTabSz="914400" rtl="0" eaLnBrk="1" fontAlgn="auto" hangingPunct="1">
              <a:spcAft>
                <a:spcPts val="600"/>
              </a:spcAft>
              <a:buClr>
                <a:schemeClr val="tx2">
                  <a:lumMod val="75000"/>
                  <a:lumOff val="25000"/>
                </a:schemeClr>
              </a:buClr>
              <a:buFont typeface="Arial" pitchFamily="34" charset="0"/>
              <a:buNone/>
              <a:defRPr/>
            </a:pPr>
            <a:r>
              <a:rPr lang="fr-ca" sz="1200" b="0" i="1" u="none" baseline="0" dirty="0">
                <a:latin typeface="Arial" panose="020B0604020202020204" pitchFamily="34" charset="0"/>
                <a:ea typeface="MS PGothic" panose="020B0600070205080204" pitchFamily="34" charset="-128"/>
                <a:cs typeface="+mn-cs"/>
              </a:rPr>
              <a:t>Grâce au soutien généreux de nos commanditaires, nous pouvons concevoir des ressources et des programmes de pointe, puis les offrir gratuitement aux collectivités dans lesquelles nous vivons et travaillons.</a:t>
            </a:r>
            <a:endParaRPr lang="fr-ca" sz="1200" i="1" dirty="0">
              <a:latin typeface="+mn-lt"/>
              <a:ea typeface="+mn-ea"/>
              <a:cs typeface="+mn-cs"/>
            </a:endParaRPr>
          </a:p>
        </p:txBody>
      </p:sp>
      <p:pic>
        <p:nvPicPr>
          <p:cNvPr id="10" name="Picture 9">
            <a:extLst>
              <a:ext uri="{FF2B5EF4-FFF2-40B4-BE49-F238E27FC236}">
                <a16:creationId xmlns:a16="http://schemas.microsoft.com/office/drawing/2014/main" id="{3A6B6D43-C375-EF22-B4DA-9E15CA3FA12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22235" y="1838212"/>
            <a:ext cx="3282403" cy="1407565"/>
          </a:xfrm>
          <a:prstGeom prst="rect">
            <a:avLst/>
          </a:prstGeom>
        </p:spPr>
      </p:pic>
    </p:spTree>
    <p:extLst>
      <p:ext uri="{BB962C8B-B14F-4D97-AF65-F5344CB8AC3E}">
        <p14:creationId xmlns:p14="http://schemas.microsoft.com/office/powerpoint/2010/main" val="2549779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260DA4-A3D2-1025-A151-BFDA2DE431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5088" b="24750"/>
          <a:stretch/>
        </p:blipFill>
        <p:spPr>
          <a:xfrm>
            <a:off x="0" y="1534690"/>
            <a:ext cx="9143999" cy="360881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90820" y="288019"/>
            <a:ext cx="4791102" cy="624196"/>
          </a:xfrm>
        </p:spPr>
        <p:txBody>
          <a:bodyPr anchor="t">
            <a:noAutofit/>
          </a:bodyPr>
          <a:lstStyle/>
          <a:p>
            <a:pPr algn="l"/>
            <a:r>
              <a:rPr lang="fr-FR" sz="2800" dirty="0">
                <a:latin typeface="Arial"/>
                <a:cs typeface="Arial"/>
              </a:rPr>
              <a:t>Avez-vous un </a:t>
            </a:r>
            <a:r>
              <a:rPr lang="fr-FR" sz="2800" b="1" dirty="0">
                <a:latin typeface="Arial"/>
                <a:cs typeface="Arial"/>
              </a:rPr>
              <a:t>animal de compagnie</a:t>
            </a:r>
            <a:r>
              <a:rPr lang="fr-FR" sz="2800" dirty="0">
                <a:latin typeface="Arial"/>
                <a:cs typeface="Arial"/>
              </a:rPr>
              <a:t>?</a:t>
            </a:r>
            <a:endParaRPr lang="en-US" sz="2800" dirty="0">
              <a:latin typeface="Arial"/>
              <a:cs typeface="Arial"/>
            </a:endParaRPr>
          </a:p>
        </p:txBody>
      </p:sp>
      <p:sp>
        <p:nvSpPr>
          <p:cNvPr id="4" name="TextBox 7">
            <a:extLst>
              <a:ext uri="{FF2B5EF4-FFF2-40B4-BE49-F238E27FC236}">
                <a16:creationId xmlns:a16="http://schemas.microsoft.com/office/drawing/2014/main" id="{6CC778E4-F223-47FC-8136-2B7298428A18}"/>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
        <p:nvSpPr>
          <p:cNvPr id="5" name="Slide Number Placeholder 3">
            <a:extLst>
              <a:ext uri="{FF2B5EF4-FFF2-40B4-BE49-F238E27FC236}">
                <a16:creationId xmlns:a16="http://schemas.microsoft.com/office/drawing/2014/main" id="{7C85C407-3BD6-4E76-BC9C-8566D6A07CA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2</a:t>
            </a:fld>
            <a:endParaRPr lang="en-US" dirty="0">
              <a:solidFill>
                <a:schemeClr val="bg1"/>
              </a:solidFill>
            </a:endParaRPr>
          </a:p>
        </p:txBody>
      </p:sp>
      <p:grpSp>
        <p:nvGrpSpPr>
          <p:cNvPr id="3" name="Group 2">
            <a:extLst>
              <a:ext uri="{FF2B5EF4-FFF2-40B4-BE49-F238E27FC236}">
                <a16:creationId xmlns:a16="http://schemas.microsoft.com/office/drawing/2014/main" id="{6EAF20A7-53A3-84AB-6DAD-AB94C426D8B7}"/>
              </a:ext>
              <a:ext uri="{C183D7F6-B498-43B3-948B-1728B52AA6E4}">
                <adec:decorative xmlns:adec="http://schemas.microsoft.com/office/drawing/2017/decorative" val="1"/>
              </a:ext>
            </a:extLst>
          </p:cNvPr>
          <p:cNvGrpSpPr>
            <a:grpSpLocks noGrp="1" noUngrp="1" noRot="1" noMove="1" noResize="1"/>
          </p:cNvGrpSpPr>
          <p:nvPr/>
        </p:nvGrpSpPr>
        <p:grpSpPr>
          <a:xfrm>
            <a:off x="720012" y="288019"/>
            <a:ext cx="7829053" cy="4566900"/>
            <a:chOff x="720012" y="288019"/>
            <a:chExt cx="7829053" cy="4566900"/>
          </a:xfrm>
        </p:grpSpPr>
        <p:pic>
          <p:nvPicPr>
            <p:cNvPr id="17" name="Picture 16">
              <a:extLst>
                <a:ext uri="{FF2B5EF4-FFF2-40B4-BE49-F238E27FC236}">
                  <a16:creationId xmlns:a16="http://schemas.microsoft.com/office/drawing/2014/main" id="{CCCA8784-0AFA-5F33-F972-629E85CD41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3540033" y="2137636"/>
              <a:ext cx="1676163" cy="1676163"/>
            </a:xfrm>
            <a:prstGeom prst="rect">
              <a:avLst/>
            </a:prstGeom>
          </p:spPr>
        </p:pic>
        <p:pic>
          <p:nvPicPr>
            <p:cNvPr id="19" name="Picture 18">
              <a:extLst>
                <a:ext uri="{FF2B5EF4-FFF2-40B4-BE49-F238E27FC236}">
                  <a16:creationId xmlns:a16="http://schemas.microsoft.com/office/drawing/2014/main" id="{46B2EC83-6EAD-197C-7A2F-8ABDB0C4F3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20012" y="1248361"/>
              <a:ext cx="1819812" cy="1912487"/>
            </a:xfrm>
            <a:prstGeom prst="rect">
              <a:avLst/>
            </a:prstGeom>
          </p:spPr>
        </p:pic>
        <p:pic>
          <p:nvPicPr>
            <p:cNvPr id="13" name="Picture 12">
              <a:extLst>
                <a:ext uri="{FF2B5EF4-FFF2-40B4-BE49-F238E27FC236}">
                  <a16:creationId xmlns:a16="http://schemas.microsoft.com/office/drawing/2014/main" id="{9428AA48-536F-64E8-F412-3577AEFB0C2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5747648" y="288019"/>
              <a:ext cx="2801417" cy="2976505"/>
            </a:xfrm>
            <a:prstGeom prst="rect">
              <a:avLst/>
            </a:prstGeom>
          </p:spPr>
        </p:pic>
        <p:pic>
          <p:nvPicPr>
            <p:cNvPr id="21" name="Picture 20">
              <a:extLst>
                <a:ext uri="{FF2B5EF4-FFF2-40B4-BE49-F238E27FC236}">
                  <a16:creationId xmlns:a16="http://schemas.microsoft.com/office/drawing/2014/main" id="{B08282C3-FECC-FEA5-CEB8-66EF97EEDF3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1607872" y="2540806"/>
              <a:ext cx="2314113" cy="2314113"/>
            </a:xfrm>
            <a:prstGeom prst="rect">
              <a:avLst/>
            </a:prstGeom>
          </p:spPr>
        </p:pic>
        <p:pic>
          <p:nvPicPr>
            <p:cNvPr id="15" name="Picture 14">
              <a:extLst>
                <a:ext uri="{FF2B5EF4-FFF2-40B4-BE49-F238E27FC236}">
                  <a16:creationId xmlns:a16="http://schemas.microsoft.com/office/drawing/2014/main" id="{B8DA12C7-383B-1454-2B10-3EA0404334D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4849715" y="2359265"/>
              <a:ext cx="2072342" cy="2256230"/>
            </a:xfrm>
            <a:prstGeom prst="rect">
              <a:avLst/>
            </a:prstGeom>
          </p:spPr>
        </p:pic>
        <p:pic>
          <p:nvPicPr>
            <p:cNvPr id="23" name="Picture 22">
              <a:extLst>
                <a:ext uri="{FF2B5EF4-FFF2-40B4-BE49-F238E27FC236}">
                  <a16:creationId xmlns:a16="http://schemas.microsoft.com/office/drawing/2014/main" id="{A6775D2B-EE5B-984A-2500-B8B9E34823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4655891" y="3511286"/>
              <a:ext cx="347241" cy="343450"/>
            </a:xfrm>
            <a:prstGeom prst="rect">
              <a:avLst/>
            </a:prstGeom>
          </p:spPr>
        </p:pic>
        <p:pic>
          <p:nvPicPr>
            <p:cNvPr id="25" name="Picture 24">
              <a:extLst>
                <a:ext uri="{FF2B5EF4-FFF2-40B4-BE49-F238E27FC236}">
                  <a16:creationId xmlns:a16="http://schemas.microsoft.com/office/drawing/2014/main" id="{550F96B7-8043-CBCE-5D46-F1A3DF2AE1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1238522" y="2952376"/>
              <a:ext cx="738699" cy="730635"/>
            </a:xfrm>
            <a:prstGeom prst="rect">
              <a:avLst/>
            </a:prstGeom>
          </p:spPr>
        </p:pic>
        <p:pic>
          <p:nvPicPr>
            <p:cNvPr id="27" name="Picture 26">
              <a:extLst>
                <a:ext uri="{FF2B5EF4-FFF2-40B4-BE49-F238E27FC236}">
                  <a16:creationId xmlns:a16="http://schemas.microsoft.com/office/drawing/2014/main" id="{B828CDBA-5664-5C37-86A7-267777E639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3343760" y="2673622"/>
              <a:ext cx="450711" cy="478518"/>
            </a:xfrm>
            <a:prstGeom prst="rect">
              <a:avLst/>
            </a:prstGeom>
          </p:spPr>
        </p:pic>
        <p:pic>
          <p:nvPicPr>
            <p:cNvPr id="29" name="Picture 28">
              <a:extLst>
                <a:ext uri="{FF2B5EF4-FFF2-40B4-BE49-F238E27FC236}">
                  <a16:creationId xmlns:a16="http://schemas.microsoft.com/office/drawing/2014/main" id="{49692DF7-2031-3060-D6CA-3ABB22E35B9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6589349" y="2912881"/>
              <a:ext cx="526532" cy="495934"/>
            </a:xfrm>
            <a:prstGeom prst="rect">
              <a:avLst/>
            </a:prstGeom>
          </p:spPr>
        </p:pic>
      </p:grpSp>
    </p:spTree>
    <p:extLst>
      <p:ext uri="{BB962C8B-B14F-4D97-AF65-F5344CB8AC3E}">
        <p14:creationId xmlns:p14="http://schemas.microsoft.com/office/powerpoint/2010/main" val="994295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A0896B9-0B03-AF03-46B4-212C4DB11EE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6362" b="32157"/>
          <a:stretch/>
        </p:blipFill>
        <p:spPr>
          <a:xfrm>
            <a:off x="1" y="2495550"/>
            <a:ext cx="9143999" cy="264795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53223" y="640783"/>
            <a:ext cx="8287796" cy="1172342"/>
          </a:xfrm>
          <a:noFill/>
        </p:spPr>
        <p:txBody>
          <a:bodyPr wrap="square" numCol="3" spcCol="360000" anchor="t">
            <a:normAutofit/>
          </a:bodyPr>
          <a:lstStyle/>
          <a:p>
            <a:pPr algn="l">
              <a:lnSpc>
                <a:spcPct val="100000"/>
              </a:lnSpc>
              <a:spcBef>
                <a:spcPts val="0"/>
              </a:spcBef>
              <a:spcAft>
                <a:spcPts val="1200"/>
              </a:spcAft>
            </a:pPr>
            <a:r>
              <a:rPr lang="en-US" sz="2000" dirty="0" err="1">
                <a:latin typeface="Arial"/>
                <a:cs typeface="Arial"/>
              </a:rPr>
              <a:t>Qu’est-ce</a:t>
            </a:r>
            <a:r>
              <a:rPr lang="en-US" sz="2000" dirty="0">
                <a:latin typeface="Arial"/>
                <a:cs typeface="Arial"/>
              </a:rPr>
              <a:t> que la </a:t>
            </a:r>
            <a:r>
              <a:rPr lang="en-US" sz="2000" b="1" dirty="0" err="1">
                <a:latin typeface="Arial"/>
                <a:cs typeface="Arial"/>
              </a:rPr>
              <a:t>responsabilité</a:t>
            </a:r>
            <a:r>
              <a:rPr lang="en-US" sz="2000" dirty="0">
                <a:latin typeface="Arial"/>
                <a:cs typeface="Arial"/>
              </a:rPr>
              <a:t>?</a:t>
            </a:r>
            <a:br>
              <a:rPr lang="en-US" sz="2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2000" dirty="0">
                <a:latin typeface="Arial"/>
                <a:cs typeface="Arial"/>
              </a:rPr>
              <a:t>Quelles </a:t>
            </a:r>
            <a:r>
              <a:rPr lang="en-US" sz="2000" dirty="0" err="1">
                <a:latin typeface="Arial"/>
                <a:cs typeface="Arial"/>
              </a:rPr>
              <a:t>responsabilités</a:t>
            </a:r>
            <a:br>
              <a:rPr lang="en-US" sz="2000" dirty="0">
                <a:latin typeface="Arial" panose="020B0604020202020204" pitchFamily="34" charset="0"/>
                <a:cs typeface="Arial" panose="020B0604020202020204" pitchFamily="34" charset="0"/>
              </a:rPr>
            </a:br>
            <a:r>
              <a:rPr lang="en-US" sz="2000" b="1" dirty="0" err="1">
                <a:latin typeface="Arial"/>
                <a:cs typeface="Arial"/>
              </a:rPr>
              <a:t>avez-vous</a:t>
            </a:r>
            <a:r>
              <a:rPr lang="en-US" sz="2000" dirty="0">
                <a:latin typeface="Arial"/>
                <a:cs typeface="Arial"/>
              </a:rPr>
              <a:t>?</a:t>
            </a:r>
            <a:br>
              <a:rPr lang="en-US" sz="2000" dirty="0">
                <a:latin typeface="Arial" panose="020B0604020202020204" pitchFamily="34" charset="0"/>
                <a:cs typeface="Arial" panose="020B0604020202020204" pitchFamily="34" charset="0"/>
              </a:rPr>
            </a:br>
            <a:r>
              <a:rPr lang="en-US" sz="2000" dirty="0" err="1">
                <a:latin typeface="Arial"/>
                <a:cs typeface="Arial"/>
              </a:rPr>
              <a:t>Qu’est-ce</a:t>
            </a:r>
            <a:r>
              <a:rPr lang="en-US" sz="2000" dirty="0">
                <a:latin typeface="Arial"/>
                <a:cs typeface="Arial"/>
              </a:rPr>
              <a:t> que </a:t>
            </a:r>
            <a:r>
              <a:rPr lang="en-US" sz="2000" b="1" dirty="0" err="1">
                <a:latin typeface="Arial"/>
                <a:cs typeface="Arial"/>
              </a:rPr>
              <a:t>l’engagement</a:t>
            </a:r>
            <a:r>
              <a:rPr lang="en-US" sz="2000" dirty="0">
                <a:latin typeface="Arial"/>
                <a:cs typeface="Arial"/>
              </a:rPr>
              <a:t>?</a:t>
            </a:r>
          </a:p>
        </p:txBody>
      </p:sp>
      <p:sp>
        <p:nvSpPr>
          <p:cNvPr id="8" name="Slide Number Placeholder 3">
            <a:extLst>
              <a:ext uri="{FF2B5EF4-FFF2-40B4-BE49-F238E27FC236}">
                <a16:creationId xmlns:a16="http://schemas.microsoft.com/office/drawing/2014/main" id="{461320FF-442F-44E6-9A59-F781071D466C}"/>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3</a:t>
            </a:fld>
            <a:endParaRPr lang="en-US" dirty="0">
              <a:solidFill>
                <a:schemeClr val="bg1"/>
              </a:solidFill>
            </a:endParaRPr>
          </a:p>
        </p:txBody>
      </p:sp>
      <p:grpSp>
        <p:nvGrpSpPr>
          <p:cNvPr id="3" name="Group 2">
            <a:extLst>
              <a:ext uri="{FF2B5EF4-FFF2-40B4-BE49-F238E27FC236}">
                <a16:creationId xmlns:a16="http://schemas.microsoft.com/office/drawing/2014/main" id="{8A09829D-187B-CFD0-D4C0-9069A5C3F01F}"/>
              </a:ext>
              <a:ext uri="{C183D7F6-B498-43B3-948B-1728B52AA6E4}">
                <adec:decorative xmlns:adec="http://schemas.microsoft.com/office/drawing/2017/decorative" val="1"/>
              </a:ext>
            </a:extLst>
          </p:cNvPr>
          <p:cNvGrpSpPr>
            <a:grpSpLocks noGrp="1" noUngrp="1" noRot="1" noMove="1" noResize="1"/>
          </p:cNvGrpSpPr>
          <p:nvPr/>
        </p:nvGrpSpPr>
        <p:grpSpPr>
          <a:xfrm>
            <a:off x="706910" y="1906441"/>
            <a:ext cx="7636100" cy="2939669"/>
            <a:chOff x="706910" y="1906441"/>
            <a:chExt cx="7636100" cy="2939669"/>
          </a:xfrm>
        </p:grpSpPr>
        <p:pic>
          <p:nvPicPr>
            <p:cNvPr id="17" name="Picture 16">
              <a:extLst>
                <a:ext uri="{FF2B5EF4-FFF2-40B4-BE49-F238E27FC236}">
                  <a16:creationId xmlns:a16="http://schemas.microsoft.com/office/drawing/2014/main" id="{F545C240-136B-1FF4-4001-605EC7D72E5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6247616" y="1906441"/>
              <a:ext cx="2095394" cy="2617259"/>
            </a:xfrm>
            <a:prstGeom prst="rect">
              <a:avLst/>
            </a:prstGeom>
          </p:spPr>
        </p:pic>
        <p:pic>
          <p:nvPicPr>
            <p:cNvPr id="19" name="Picture 18">
              <a:extLst>
                <a:ext uri="{FF2B5EF4-FFF2-40B4-BE49-F238E27FC236}">
                  <a16:creationId xmlns:a16="http://schemas.microsoft.com/office/drawing/2014/main" id="{31DE5510-84CE-643E-9394-90DCD621B01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06910" y="1941238"/>
              <a:ext cx="2113651" cy="2582462"/>
            </a:xfrm>
            <a:prstGeom prst="rect">
              <a:avLst/>
            </a:prstGeom>
          </p:spPr>
        </p:pic>
        <p:pic>
          <p:nvPicPr>
            <p:cNvPr id="21" name="Picture 20">
              <a:extLst>
                <a:ext uri="{FF2B5EF4-FFF2-40B4-BE49-F238E27FC236}">
                  <a16:creationId xmlns:a16="http://schemas.microsoft.com/office/drawing/2014/main" id="{97C80724-2631-8802-E761-7F4541CE9C9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3397461" y="2035947"/>
              <a:ext cx="2273255" cy="2810163"/>
            </a:xfrm>
            <a:prstGeom prst="rect">
              <a:avLst/>
            </a:prstGeom>
          </p:spPr>
        </p:pic>
      </p:grpSp>
      <p:sp>
        <p:nvSpPr>
          <p:cNvPr id="4" name="TextBox 7">
            <a:extLst>
              <a:ext uri="{FF2B5EF4-FFF2-40B4-BE49-F238E27FC236}">
                <a16:creationId xmlns:a16="http://schemas.microsoft.com/office/drawing/2014/main" id="{04FC5193-D165-0846-8612-E2D598DC8E62}"/>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556532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1D5A25-1AA2-6F0F-3A00-522F689689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6177" b="32157"/>
          <a:stretch/>
        </p:blipFill>
        <p:spPr>
          <a:xfrm>
            <a:off x="1" y="2457450"/>
            <a:ext cx="9143999" cy="2686050"/>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4572000" y="717102"/>
            <a:ext cx="3525273" cy="1200329"/>
          </a:xfrm>
        </p:spPr>
        <p:txBody>
          <a:bodyPr vert="horz" wrap="square" numCol="1" spcCol="720000" anchor="t">
            <a:spAutoFit/>
          </a:bodyPr>
          <a:lstStyle/>
          <a:p>
            <a:pPr algn="l"/>
            <a:r>
              <a:rPr lang="en-US" sz="4000" dirty="0" err="1">
                <a:latin typeface="Arial" panose="020B0604020202020204" pitchFamily="34" charset="0"/>
                <a:cs typeface="Arial" panose="020B0604020202020204" pitchFamily="34" charset="0"/>
              </a:rPr>
              <a:t>Qu’est-ce</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qu’un</a:t>
            </a:r>
            <a:r>
              <a:rPr lang="en-US" sz="4000" dirty="0">
                <a:latin typeface="Arial" panose="020B0604020202020204" pitchFamily="34" charset="0"/>
                <a:cs typeface="Arial" panose="020B0604020202020204" pitchFamily="34" charset="0"/>
              </a:rPr>
              <a:t> </a:t>
            </a:r>
            <a:r>
              <a:rPr lang="en-US" sz="4000" b="1" dirty="0" err="1">
                <a:latin typeface="Arial" panose="020B0604020202020204" pitchFamily="34" charset="0"/>
                <a:cs typeface="Arial" panose="020B0604020202020204" pitchFamily="34" charset="0"/>
              </a:rPr>
              <a:t>besoin</a:t>
            </a:r>
            <a:r>
              <a:rPr lang="en-US" sz="4000" dirty="0">
                <a:latin typeface="Arial" panose="020B0604020202020204" pitchFamily="34" charset="0"/>
                <a:cs typeface="Arial" panose="020B0604020202020204" pitchFamily="34" charset="0"/>
              </a:rPr>
              <a:t>?</a:t>
            </a:r>
          </a:p>
        </p:txBody>
      </p:sp>
      <p:sp>
        <p:nvSpPr>
          <p:cNvPr id="7" name="Slide Number Placeholder 3">
            <a:extLst>
              <a:ext uri="{FF2B5EF4-FFF2-40B4-BE49-F238E27FC236}">
                <a16:creationId xmlns:a16="http://schemas.microsoft.com/office/drawing/2014/main" id="{45755AE3-19BD-4095-B232-0F9EDCA4A17C}"/>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4</a:t>
            </a:fld>
            <a:endParaRPr lang="en-US" dirty="0">
              <a:solidFill>
                <a:schemeClr val="bg1"/>
              </a:solidFill>
            </a:endParaRPr>
          </a:p>
        </p:txBody>
      </p:sp>
      <p:pic>
        <p:nvPicPr>
          <p:cNvPr id="9" name="Picture 8">
            <a:extLst>
              <a:ext uri="{FF2B5EF4-FFF2-40B4-BE49-F238E27FC236}">
                <a16:creationId xmlns:a16="http://schemas.microsoft.com/office/drawing/2014/main" id="{299B7D50-9504-73E5-2E53-658BD53692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906942" y="730026"/>
            <a:ext cx="3182457" cy="3929287"/>
          </a:xfrm>
          <a:prstGeom prst="rect">
            <a:avLst/>
          </a:prstGeom>
        </p:spPr>
      </p:pic>
      <p:sp>
        <p:nvSpPr>
          <p:cNvPr id="45" name="TextBox 44">
            <a:extLst>
              <a:ext uri="{FF2B5EF4-FFF2-40B4-BE49-F238E27FC236}">
                <a16:creationId xmlns:a16="http://schemas.microsoft.com/office/drawing/2014/main" id="{C6C4087E-9032-C9F8-A1BC-FD1F1013FBC5}"/>
              </a:ext>
            </a:extLst>
          </p:cNvPr>
          <p:cNvSpPr txBox="1"/>
          <p:nvPr/>
        </p:nvSpPr>
        <p:spPr>
          <a:xfrm>
            <a:off x="4572000" y="3014051"/>
            <a:ext cx="3525273" cy="1323439"/>
          </a:xfrm>
          <a:prstGeom prst="rect">
            <a:avLst/>
          </a:prstGeom>
          <a:noFill/>
        </p:spPr>
        <p:txBody>
          <a:bodyPr wrap="square">
            <a:spAutoFit/>
          </a:bodyPr>
          <a:lstStyle/>
          <a:p>
            <a:r>
              <a:rPr lang="en-US" sz="4000" dirty="0" err="1">
                <a:solidFill>
                  <a:schemeClr val="bg1"/>
                </a:solidFill>
                <a:latin typeface="Arial" panose="020B0604020202020204" pitchFamily="34" charset="0"/>
                <a:cs typeface="Arial" panose="020B0604020202020204" pitchFamily="34" charset="0"/>
              </a:rPr>
              <a:t>Qu’est-ce</a:t>
            </a:r>
            <a:r>
              <a:rPr lang="en-US" sz="4000" dirty="0">
                <a:solidFill>
                  <a:schemeClr val="bg1"/>
                </a:solidFill>
                <a:latin typeface="Arial" panose="020B0604020202020204" pitchFamily="34" charset="0"/>
                <a:cs typeface="Arial" panose="020B0604020202020204" pitchFamily="34" charset="0"/>
              </a:rPr>
              <a:t> </a:t>
            </a:r>
            <a:r>
              <a:rPr lang="en-US" sz="4000" dirty="0" err="1">
                <a:solidFill>
                  <a:schemeClr val="bg1"/>
                </a:solidFill>
                <a:latin typeface="Arial" panose="020B0604020202020204" pitchFamily="34" charset="0"/>
                <a:cs typeface="Arial" panose="020B0604020202020204" pitchFamily="34" charset="0"/>
              </a:rPr>
              <a:t>qu’une</a:t>
            </a:r>
            <a:r>
              <a:rPr lang="en-US" sz="4000" dirty="0">
                <a:solidFill>
                  <a:schemeClr val="bg1"/>
                </a:solidFill>
                <a:latin typeface="Arial" panose="020B0604020202020204" pitchFamily="34" charset="0"/>
                <a:cs typeface="Arial" panose="020B0604020202020204" pitchFamily="34" charset="0"/>
              </a:rPr>
              <a:t> </a:t>
            </a:r>
            <a:r>
              <a:rPr lang="en-US" sz="4000" b="1" dirty="0" err="1">
                <a:solidFill>
                  <a:schemeClr val="bg1"/>
                </a:solidFill>
                <a:latin typeface="Arial" panose="020B0604020202020204" pitchFamily="34" charset="0"/>
                <a:cs typeface="Arial" panose="020B0604020202020204" pitchFamily="34" charset="0"/>
              </a:rPr>
              <a:t>envie</a:t>
            </a:r>
            <a:r>
              <a:rPr lang="en-US" sz="4000" dirty="0">
                <a:solidFill>
                  <a:schemeClr val="bg1"/>
                </a:solidFill>
                <a:latin typeface="Arial" panose="020B0604020202020204" pitchFamily="34" charset="0"/>
                <a:cs typeface="Arial" panose="020B0604020202020204" pitchFamily="34" charset="0"/>
              </a:rPr>
              <a:t>?</a:t>
            </a:r>
          </a:p>
        </p:txBody>
      </p:sp>
      <p:sp>
        <p:nvSpPr>
          <p:cNvPr id="5" name="TextBox 7">
            <a:extLst>
              <a:ext uri="{FF2B5EF4-FFF2-40B4-BE49-F238E27FC236}">
                <a16:creationId xmlns:a16="http://schemas.microsoft.com/office/drawing/2014/main" id="{68A71AA2-5E4E-E0D1-C7A8-A962DE097338}"/>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1765827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42F93B-F481-8889-120B-AD0C386E192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19446" b="36542"/>
          <a:stretch/>
        </p:blipFill>
        <p:spPr>
          <a:xfrm>
            <a:off x="1" y="2952750"/>
            <a:ext cx="9143999" cy="2190749"/>
          </a:xfrm>
          <a:prstGeom prst="rect">
            <a:avLst/>
          </a:prstGeom>
        </p:spPr>
      </p:pic>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654942" y="499460"/>
            <a:ext cx="2465992" cy="1421928"/>
          </a:xfrm>
        </p:spPr>
        <p:txBody>
          <a:bodyPr wrap="square" numCol="1" spcCol="360000" anchor="t">
            <a:spAutoFit/>
          </a:bodyPr>
          <a:lstStyle/>
          <a:p>
            <a:pPr algn="l"/>
            <a:r>
              <a:rPr lang="fr-FR" sz="2400" dirty="0">
                <a:latin typeface="Arial" panose="020B0604020202020204" pitchFamily="34" charset="0"/>
                <a:cs typeface="Arial" panose="020B0604020202020204" pitchFamily="34" charset="0"/>
              </a:rPr>
              <a:t>Pouvez-vous nommer certains besoins des </a:t>
            </a:r>
            <a:r>
              <a:rPr lang="fr-FR" sz="2400" b="1" dirty="0">
                <a:latin typeface="Arial" panose="020B0604020202020204" pitchFamily="34" charset="0"/>
                <a:cs typeface="Arial" panose="020B0604020202020204" pitchFamily="34" charset="0"/>
              </a:rPr>
              <a:t>humains</a:t>
            </a:r>
            <a:r>
              <a:rPr lang="fr-FR"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7" name="Slide Number Placeholder 3">
            <a:extLst>
              <a:ext uri="{FF2B5EF4-FFF2-40B4-BE49-F238E27FC236}">
                <a16:creationId xmlns:a16="http://schemas.microsoft.com/office/drawing/2014/main" id="{68FB113A-E663-44C7-B3B4-708041D22B3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5</a:t>
            </a:fld>
            <a:endParaRPr lang="en-US" dirty="0">
              <a:solidFill>
                <a:schemeClr val="bg1"/>
              </a:solidFill>
            </a:endParaRPr>
          </a:p>
        </p:txBody>
      </p:sp>
      <p:grpSp>
        <p:nvGrpSpPr>
          <p:cNvPr id="5" name="Group 4">
            <a:extLst>
              <a:ext uri="{FF2B5EF4-FFF2-40B4-BE49-F238E27FC236}">
                <a16:creationId xmlns:a16="http://schemas.microsoft.com/office/drawing/2014/main" id="{1905D691-1BC9-6D89-81C5-BF2183B8E953}"/>
              </a:ext>
              <a:ext uri="{C183D7F6-B498-43B3-948B-1728B52AA6E4}">
                <adec:decorative xmlns:adec="http://schemas.microsoft.com/office/drawing/2017/decorative" val="1"/>
              </a:ext>
            </a:extLst>
          </p:cNvPr>
          <p:cNvGrpSpPr>
            <a:grpSpLocks noGrp="1" noUngrp="1" noRot="1" noMove="1" noResize="1"/>
          </p:cNvGrpSpPr>
          <p:nvPr/>
        </p:nvGrpSpPr>
        <p:grpSpPr>
          <a:xfrm>
            <a:off x="883463" y="2190247"/>
            <a:ext cx="3263095" cy="2495395"/>
            <a:chOff x="883463" y="2190247"/>
            <a:chExt cx="3263095" cy="2495395"/>
          </a:xfrm>
        </p:grpSpPr>
        <p:pic>
          <p:nvPicPr>
            <p:cNvPr id="9" name="Picture 8">
              <a:extLst>
                <a:ext uri="{FF2B5EF4-FFF2-40B4-BE49-F238E27FC236}">
                  <a16:creationId xmlns:a16="http://schemas.microsoft.com/office/drawing/2014/main" id="{F008EFC8-25AA-CA45-BBA5-115E9A64545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1566558" y="2190247"/>
              <a:ext cx="1554376" cy="1913259"/>
            </a:xfrm>
            <a:prstGeom prst="rect">
              <a:avLst/>
            </a:prstGeom>
          </p:spPr>
        </p:pic>
        <p:pic>
          <p:nvPicPr>
            <p:cNvPr id="17" name="Picture 16">
              <a:extLst>
                <a:ext uri="{FF2B5EF4-FFF2-40B4-BE49-F238E27FC236}">
                  <a16:creationId xmlns:a16="http://schemas.microsoft.com/office/drawing/2014/main" id="{55C23DB0-7091-A15E-9653-6480E61FC0E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2568102" y="2714066"/>
              <a:ext cx="1578456" cy="1971576"/>
            </a:xfrm>
            <a:prstGeom prst="rect">
              <a:avLst/>
            </a:prstGeom>
          </p:spPr>
        </p:pic>
        <p:pic>
          <p:nvPicPr>
            <p:cNvPr id="19" name="Picture 18">
              <a:extLst>
                <a:ext uri="{FF2B5EF4-FFF2-40B4-BE49-F238E27FC236}">
                  <a16:creationId xmlns:a16="http://schemas.microsoft.com/office/drawing/2014/main" id="{571B6270-DC98-5A0B-E397-C43DBA43C6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883463" y="2892215"/>
              <a:ext cx="1366188" cy="1688860"/>
            </a:xfrm>
            <a:prstGeom prst="rect">
              <a:avLst/>
            </a:prstGeom>
          </p:spPr>
        </p:pic>
        <p:pic>
          <p:nvPicPr>
            <p:cNvPr id="31" name="Picture 30">
              <a:extLst>
                <a:ext uri="{FF2B5EF4-FFF2-40B4-BE49-F238E27FC236}">
                  <a16:creationId xmlns:a16="http://schemas.microsoft.com/office/drawing/2014/main" id="{1563BD62-DBEE-027A-EE89-A43AE5BE01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2145661" y="3912324"/>
              <a:ext cx="392401" cy="369598"/>
            </a:xfrm>
            <a:prstGeom prst="rect">
              <a:avLst/>
            </a:prstGeom>
          </p:spPr>
        </p:pic>
      </p:grpSp>
      <p:sp>
        <p:nvSpPr>
          <p:cNvPr id="8" name="Title 1">
            <a:extLst>
              <a:ext uri="{FF2B5EF4-FFF2-40B4-BE49-F238E27FC236}">
                <a16:creationId xmlns:a16="http://schemas.microsoft.com/office/drawing/2014/main" id="{9B6B44A6-85AC-4D89-381C-9168C7C8AA2D}"/>
              </a:ext>
            </a:extLst>
          </p:cNvPr>
          <p:cNvSpPr txBox="1">
            <a:spLocks/>
          </p:cNvSpPr>
          <p:nvPr/>
        </p:nvSpPr>
        <p:spPr>
          <a:xfrm>
            <a:off x="4146558" y="499460"/>
            <a:ext cx="2426986" cy="1089529"/>
          </a:xfrm>
          <a:prstGeom prst="rect">
            <a:avLst/>
          </a:prstGeom>
        </p:spPr>
        <p:txBody>
          <a:bodyPr vert="horz" wrap="square" lIns="91440" tIns="45720" rIns="91440" bIns="45720" numCol="1" spcCol="360000" rtlCol="0" anchor="t">
            <a:sp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l"/>
            <a:r>
              <a:rPr lang="fr-FR" sz="2400" dirty="0">
                <a:latin typeface="Arial" panose="020B0604020202020204" pitchFamily="34" charset="0"/>
                <a:cs typeface="Arial" panose="020B0604020202020204" pitchFamily="34" charset="0"/>
              </a:rPr>
              <a:t>Et certains besoins des </a:t>
            </a:r>
            <a:r>
              <a:rPr lang="fr-FR" sz="2400" b="1" dirty="0">
                <a:latin typeface="Arial" panose="020B0604020202020204" pitchFamily="34" charset="0"/>
                <a:cs typeface="Arial" panose="020B0604020202020204" pitchFamily="34" charset="0"/>
              </a:rPr>
              <a:t>animaux</a:t>
            </a:r>
            <a:r>
              <a:rPr lang="fr-FR"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10" name="TextBox 7">
            <a:extLst>
              <a:ext uri="{FF2B5EF4-FFF2-40B4-BE49-F238E27FC236}">
                <a16:creationId xmlns:a16="http://schemas.microsoft.com/office/drawing/2014/main" id="{93CD186B-C0CE-0B47-AA8D-2B7B51AB5287}"/>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grpSp>
        <p:nvGrpSpPr>
          <p:cNvPr id="6" name="Group 5">
            <a:extLst>
              <a:ext uri="{FF2B5EF4-FFF2-40B4-BE49-F238E27FC236}">
                <a16:creationId xmlns:a16="http://schemas.microsoft.com/office/drawing/2014/main" id="{C5A95121-A4CF-D04A-B3B4-1E6B7BA07FE8}"/>
              </a:ext>
              <a:ext uri="{C183D7F6-B498-43B3-948B-1728B52AA6E4}">
                <adec:decorative xmlns:adec="http://schemas.microsoft.com/office/drawing/2017/decorative" val="1"/>
              </a:ext>
            </a:extLst>
          </p:cNvPr>
          <p:cNvGrpSpPr>
            <a:grpSpLocks noGrp="1" noUngrp="1" noRot="1" noMove="1" noResize="1"/>
          </p:cNvGrpSpPr>
          <p:nvPr/>
        </p:nvGrpSpPr>
        <p:grpSpPr>
          <a:xfrm>
            <a:off x="4881346" y="1037682"/>
            <a:ext cx="4054435" cy="3817237"/>
            <a:chOff x="4881346" y="1037682"/>
            <a:chExt cx="4054435" cy="3817237"/>
          </a:xfrm>
        </p:grpSpPr>
        <p:pic>
          <p:nvPicPr>
            <p:cNvPr id="11" name="Picture 10">
              <a:extLst>
                <a:ext uri="{FF2B5EF4-FFF2-40B4-BE49-F238E27FC236}">
                  <a16:creationId xmlns:a16="http://schemas.microsoft.com/office/drawing/2014/main" id="{BD61990F-3DD0-6024-9942-7A1D7CFB1E4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rot="16200000">
              <a:off x="4844332" y="2136067"/>
              <a:ext cx="1586323" cy="1512295"/>
            </a:xfrm>
            <a:prstGeom prst="rect">
              <a:avLst/>
            </a:prstGeom>
          </p:spPr>
        </p:pic>
        <p:pic>
          <p:nvPicPr>
            <p:cNvPr id="12" name="Picture 11">
              <a:extLst>
                <a:ext uri="{FF2B5EF4-FFF2-40B4-BE49-F238E27FC236}">
                  <a16:creationId xmlns:a16="http://schemas.microsoft.com/office/drawing/2014/main" id="{145FBD62-22F5-01EE-C030-5EEFC5C1E86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6195525" y="1037682"/>
              <a:ext cx="2740256" cy="2911522"/>
            </a:xfrm>
            <a:prstGeom prst="rect">
              <a:avLst/>
            </a:prstGeom>
          </p:spPr>
        </p:pic>
        <p:pic>
          <p:nvPicPr>
            <p:cNvPr id="14" name="Picture 13">
              <a:extLst>
                <a:ext uri="{FF2B5EF4-FFF2-40B4-BE49-F238E27FC236}">
                  <a16:creationId xmlns:a16="http://schemas.microsoft.com/office/drawing/2014/main" id="{61C17AA7-66DB-7E84-7AF7-4FE32DCCEC6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5870352" y="3023575"/>
              <a:ext cx="1695301" cy="1831344"/>
            </a:xfrm>
            <a:prstGeom prst="rect">
              <a:avLst/>
            </a:prstGeom>
          </p:spPr>
        </p:pic>
        <p:pic>
          <p:nvPicPr>
            <p:cNvPr id="15" name="Picture 14">
              <a:extLst>
                <a:ext uri="{FF2B5EF4-FFF2-40B4-BE49-F238E27FC236}">
                  <a16:creationId xmlns:a16="http://schemas.microsoft.com/office/drawing/2014/main" id="{8361EB4D-6531-7F16-E487-354A8815EE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361288" y="3634753"/>
              <a:ext cx="545810" cy="579485"/>
            </a:xfrm>
            <a:prstGeom prst="rect">
              <a:avLst/>
            </a:prstGeom>
          </p:spPr>
        </p:pic>
        <p:pic>
          <p:nvPicPr>
            <p:cNvPr id="16" name="Picture 15">
              <a:extLst>
                <a:ext uri="{FF2B5EF4-FFF2-40B4-BE49-F238E27FC236}">
                  <a16:creationId xmlns:a16="http://schemas.microsoft.com/office/drawing/2014/main" id="{5070E096-8373-B3D4-99BD-7E2FEE0AC55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5897324" y="3435879"/>
              <a:ext cx="270485" cy="267532"/>
            </a:xfrm>
            <a:prstGeom prst="rect">
              <a:avLst/>
            </a:prstGeom>
          </p:spPr>
        </p:pic>
      </p:grpSp>
    </p:spTree>
    <p:extLst>
      <p:ext uri="{BB962C8B-B14F-4D97-AF65-F5344CB8AC3E}">
        <p14:creationId xmlns:p14="http://schemas.microsoft.com/office/powerpoint/2010/main" val="3217407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312F10E-395F-A1F1-12F5-99F435EE643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25511" b="10715"/>
          <a:stretch/>
        </p:blipFill>
        <p:spPr>
          <a:xfrm>
            <a:off x="1" y="1866483"/>
            <a:ext cx="9143999" cy="3280246"/>
          </a:xfrm>
          <a:prstGeom prst="rect">
            <a:avLst/>
          </a:prstGeom>
        </p:spPr>
      </p:pic>
      <p:sp>
        <p:nvSpPr>
          <p:cNvPr id="5" name="Slide Number Placeholder 3">
            <a:extLst>
              <a:ext uri="{FF2B5EF4-FFF2-40B4-BE49-F238E27FC236}">
                <a16:creationId xmlns:a16="http://schemas.microsoft.com/office/drawing/2014/main" id="{43B90455-8080-4FCF-BB15-322B24BB8820}"/>
              </a:ext>
            </a:extLst>
          </p:cNvPr>
          <p:cNvSpPr>
            <a:spLocks noGrp="1"/>
          </p:cNvSpPr>
          <p:nvPr>
            <p:ph type="sldNum" sz="quarter" idx="12"/>
          </p:nvPr>
        </p:nvSpPr>
        <p:spPr>
          <a:xfrm>
            <a:off x="6880805" y="4626521"/>
            <a:ext cx="2057400" cy="273844"/>
          </a:xfrm>
        </p:spPr>
        <p:txBody>
          <a:bodyPr/>
          <a:lstStyle/>
          <a:p>
            <a:fld id="{C46176A1-C3B5-4D73-9900-3329469C287D}" type="slidenum">
              <a:rPr lang="en-US" smtClean="0">
                <a:solidFill>
                  <a:schemeClr val="bg1"/>
                </a:solidFill>
              </a:rPr>
              <a:t>6</a:t>
            </a:fld>
            <a:endParaRPr lang="en-US" dirty="0">
              <a:solidFill>
                <a:schemeClr val="bg1"/>
              </a:solidFill>
            </a:endParaRPr>
          </a:p>
        </p:txBody>
      </p:sp>
      <p:sp>
        <p:nvSpPr>
          <p:cNvPr id="7" name="Title 1">
            <a:extLst>
              <a:ext uri="{FF2B5EF4-FFF2-40B4-BE49-F238E27FC236}">
                <a16:creationId xmlns:a16="http://schemas.microsoft.com/office/drawing/2014/main" id="{4E4EB547-11F2-934D-7256-C29AC93DEEFF}"/>
              </a:ext>
            </a:extLst>
          </p:cNvPr>
          <p:cNvSpPr txBox="1">
            <a:spLocks/>
          </p:cNvSpPr>
          <p:nvPr/>
        </p:nvSpPr>
        <p:spPr>
          <a:xfrm>
            <a:off x="664061" y="470903"/>
            <a:ext cx="6451820" cy="1039363"/>
          </a:xfrm>
          <a:prstGeom prst="rect">
            <a:avLst/>
          </a:prstGeom>
        </p:spPr>
        <p:txBody>
          <a:bodyPr vert="horz" lIns="91440" tIns="45720" rIns="91440" bIns="45720" rtlCol="0" anchor="t">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lgn="l">
              <a:spcAft>
                <a:spcPts val="600"/>
              </a:spcAft>
            </a:pPr>
            <a:r>
              <a:rPr lang="en-US" sz="2400" err="1">
                <a:latin typeface="Arial"/>
                <a:cs typeface="Arial"/>
              </a:rPr>
              <a:t>Activité</a:t>
            </a:r>
            <a:endParaRPr lang="en-US" sz="2400">
              <a:latin typeface="Arial"/>
              <a:cs typeface="Arial"/>
            </a:endParaRPr>
          </a:p>
          <a:p>
            <a:pPr algn="l"/>
            <a:r>
              <a:rPr lang="fr-FR" sz="4000" b="1" dirty="0">
                <a:latin typeface="Arial"/>
                <a:cs typeface="Arial"/>
              </a:rPr>
              <a:t>À chacun sa petite bête</a:t>
            </a:r>
            <a:endParaRPr lang="en-US" sz="4000" b="1" dirty="0">
              <a:latin typeface="Arial"/>
              <a:cs typeface="Arial"/>
            </a:endParaRPr>
          </a:p>
        </p:txBody>
      </p:sp>
      <p:grpSp>
        <p:nvGrpSpPr>
          <p:cNvPr id="31" name="Group 30">
            <a:extLst>
              <a:ext uri="{FF2B5EF4-FFF2-40B4-BE49-F238E27FC236}">
                <a16:creationId xmlns:a16="http://schemas.microsoft.com/office/drawing/2014/main" id="{AD2CCBEA-BB6F-EBA7-DFA2-382146BA0BAB}"/>
              </a:ext>
              <a:ext uri="{C183D7F6-B498-43B3-948B-1728B52AA6E4}">
                <adec:decorative xmlns:adec="http://schemas.microsoft.com/office/drawing/2017/decorative" val="1"/>
              </a:ext>
            </a:extLst>
          </p:cNvPr>
          <p:cNvGrpSpPr>
            <a:grpSpLocks noGrp="1" noUngrp="1" noRot="1" noMove="1" noResize="1"/>
          </p:cNvGrpSpPr>
          <p:nvPr/>
        </p:nvGrpSpPr>
        <p:grpSpPr>
          <a:xfrm>
            <a:off x="743673" y="2515171"/>
            <a:ext cx="7731295" cy="1928987"/>
            <a:chOff x="743673" y="2515171"/>
            <a:chExt cx="7731295" cy="1928987"/>
          </a:xfrm>
        </p:grpSpPr>
        <p:pic>
          <p:nvPicPr>
            <p:cNvPr id="12" name="Picture 11">
              <a:extLst>
                <a:ext uri="{FF2B5EF4-FFF2-40B4-BE49-F238E27FC236}">
                  <a16:creationId xmlns:a16="http://schemas.microsoft.com/office/drawing/2014/main" id="{444C4983-A76E-D06D-564E-8C80816E8A8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763745" y="2543229"/>
              <a:ext cx="1736745" cy="1845291"/>
            </a:xfrm>
            <a:prstGeom prst="rect">
              <a:avLst/>
            </a:prstGeom>
          </p:spPr>
        </p:pic>
        <p:pic>
          <p:nvPicPr>
            <p:cNvPr id="11" name="Picture 10">
              <a:extLst>
                <a:ext uri="{FF2B5EF4-FFF2-40B4-BE49-F238E27FC236}">
                  <a16:creationId xmlns:a16="http://schemas.microsoft.com/office/drawing/2014/main" id="{A89B3B0E-A2F2-255E-CB7A-7DD5AAFD13E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4641653" y="2566394"/>
              <a:ext cx="1739957" cy="1828566"/>
            </a:xfrm>
            <a:prstGeom prst="rect">
              <a:avLst/>
            </a:prstGeom>
          </p:spPr>
        </p:pic>
        <p:pic>
          <p:nvPicPr>
            <p:cNvPr id="22" name="Picture 21">
              <a:extLst>
                <a:ext uri="{FF2B5EF4-FFF2-40B4-BE49-F238E27FC236}">
                  <a16:creationId xmlns:a16="http://schemas.microsoft.com/office/drawing/2014/main" id="{902D8FA0-F29F-6EB0-3569-C2E283921C9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2686695" y="2619769"/>
              <a:ext cx="1768752" cy="1768751"/>
            </a:xfrm>
            <a:prstGeom prst="rect">
              <a:avLst/>
            </a:prstGeom>
          </p:spPr>
        </p:pic>
        <p:pic>
          <p:nvPicPr>
            <p:cNvPr id="26" name="Picture 25">
              <a:extLst>
                <a:ext uri="{FF2B5EF4-FFF2-40B4-BE49-F238E27FC236}">
                  <a16:creationId xmlns:a16="http://schemas.microsoft.com/office/drawing/2014/main" id="{1A99E6CA-28BD-9CA3-4445-11F46F24E0E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6567816" y="2515171"/>
              <a:ext cx="1750389" cy="1890853"/>
            </a:xfrm>
            <a:prstGeom prst="rect">
              <a:avLst/>
            </a:prstGeom>
          </p:spPr>
        </p:pic>
        <p:pic>
          <p:nvPicPr>
            <p:cNvPr id="15" name="Picture 14">
              <a:extLst>
                <a:ext uri="{FF2B5EF4-FFF2-40B4-BE49-F238E27FC236}">
                  <a16:creationId xmlns:a16="http://schemas.microsoft.com/office/drawing/2014/main" id="{C9017E50-6EC8-D43A-4B67-FA07650516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3731479" y="2543229"/>
              <a:ext cx="347241" cy="343450"/>
            </a:xfrm>
            <a:prstGeom prst="rect">
              <a:avLst/>
            </a:prstGeom>
          </p:spPr>
        </p:pic>
        <p:pic>
          <p:nvPicPr>
            <p:cNvPr id="16" name="Picture 15">
              <a:extLst>
                <a:ext uri="{FF2B5EF4-FFF2-40B4-BE49-F238E27FC236}">
                  <a16:creationId xmlns:a16="http://schemas.microsoft.com/office/drawing/2014/main" id="{DDBC2F5D-A732-A064-5569-29D6E994EC5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5912329" y="3887914"/>
              <a:ext cx="562384" cy="556244"/>
            </a:xfrm>
            <a:prstGeom prst="rect">
              <a:avLst/>
            </a:prstGeom>
          </p:spPr>
        </p:pic>
        <p:pic>
          <p:nvPicPr>
            <p:cNvPr id="18" name="Picture 17">
              <a:extLst>
                <a:ext uri="{FF2B5EF4-FFF2-40B4-BE49-F238E27FC236}">
                  <a16:creationId xmlns:a16="http://schemas.microsoft.com/office/drawing/2014/main" id="{8CDF1B93-1FC6-B437-BAE5-333F042D9DB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743673" y="2566394"/>
              <a:ext cx="526532" cy="495934"/>
            </a:xfrm>
            <a:prstGeom prst="rect">
              <a:avLst/>
            </a:prstGeom>
          </p:spPr>
        </p:pic>
        <p:pic>
          <p:nvPicPr>
            <p:cNvPr id="30" name="Picture 29">
              <a:extLst>
                <a:ext uri="{FF2B5EF4-FFF2-40B4-BE49-F238E27FC236}">
                  <a16:creationId xmlns:a16="http://schemas.microsoft.com/office/drawing/2014/main" id="{2B68B587-EC66-F3DA-F86B-FC502BFD6D1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8127727" y="3544464"/>
              <a:ext cx="347241" cy="343450"/>
            </a:xfrm>
            <a:prstGeom prst="rect">
              <a:avLst/>
            </a:prstGeom>
          </p:spPr>
        </p:pic>
      </p:grpSp>
      <p:sp>
        <p:nvSpPr>
          <p:cNvPr id="6" name="TextBox 7">
            <a:extLst>
              <a:ext uri="{FF2B5EF4-FFF2-40B4-BE49-F238E27FC236}">
                <a16:creationId xmlns:a16="http://schemas.microsoft.com/office/drawing/2014/main" id="{F8F4D039-71A0-AC6C-7FF8-014CAFDE8D7F}"/>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2499291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A1BD17A4-37E2-C84D-FA48-C3D7CEAEC617}"/>
              </a:ext>
              <a:ext uri="{C183D7F6-B498-43B3-948B-1728B52AA6E4}">
                <adec:decorative xmlns:adec="http://schemas.microsoft.com/office/drawing/2017/decorative" val="1"/>
              </a:ext>
            </a:extLst>
          </p:cNvPr>
          <p:cNvGrpSpPr>
            <a:grpSpLocks noGrp="1" noUngrp="1" noRot="1" noMove="1" noResize="1"/>
          </p:cNvGrpSpPr>
          <p:nvPr/>
        </p:nvGrpSpPr>
        <p:grpSpPr>
          <a:xfrm>
            <a:off x="1" y="2571750"/>
            <a:ext cx="9143999" cy="2574978"/>
            <a:chOff x="1" y="2571750"/>
            <a:chExt cx="9143999" cy="2574978"/>
          </a:xfrm>
        </p:grpSpPr>
        <p:pic>
          <p:nvPicPr>
            <p:cNvPr id="15" name="Picture 14">
              <a:extLst>
                <a:ext uri="{FF2B5EF4-FFF2-40B4-BE49-F238E27FC236}">
                  <a16:creationId xmlns:a16="http://schemas.microsoft.com/office/drawing/2014/main" id="{74D17E96-4215-F09A-76ED-FAA1A50BD1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9223" b="10715"/>
            <a:stretch/>
          </p:blipFill>
          <p:spPr>
            <a:xfrm>
              <a:off x="1" y="2571750"/>
              <a:ext cx="9143999" cy="2574978"/>
            </a:xfrm>
            <a:prstGeom prst="rect">
              <a:avLst/>
            </a:prstGeom>
          </p:spPr>
        </p:pic>
        <p:grpSp>
          <p:nvGrpSpPr>
            <p:cNvPr id="53" name="Group 52">
              <a:extLst>
                <a:ext uri="{FF2B5EF4-FFF2-40B4-BE49-F238E27FC236}">
                  <a16:creationId xmlns:a16="http://schemas.microsoft.com/office/drawing/2014/main" id="{A34B8369-2ACE-AC0D-4696-1363E9D18701}"/>
                </a:ext>
                <a:ext uri="{C183D7F6-B498-43B3-948B-1728B52AA6E4}">
                  <adec:decorative xmlns:adec="http://schemas.microsoft.com/office/drawing/2017/decorative" val="1"/>
                </a:ext>
              </a:extLst>
            </p:cNvPr>
            <p:cNvGrpSpPr>
              <a:grpSpLocks noGrp="1" noUngrp="1" noRot="1" noMove="1" noResize="1"/>
            </p:cNvGrpSpPr>
            <p:nvPr/>
          </p:nvGrpSpPr>
          <p:grpSpPr>
            <a:xfrm>
              <a:off x="1015437" y="3211588"/>
              <a:ext cx="1502419" cy="1266274"/>
              <a:chOff x="1015437" y="3211588"/>
              <a:chExt cx="1502419" cy="1266274"/>
            </a:xfrm>
          </p:grpSpPr>
          <p:pic>
            <p:nvPicPr>
              <p:cNvPr id="45" name="Picture 44">
                <a:extLst>
                  <a:ext uri="{FF2B5EF4-FFF2-40B4-BE49-F238E27FC236}">
                    <a16:creationId xmlns:a16="http://schemas.microsoft.com/office/drawing/2014/main" id="{67BCD111-D9C8-2637-92E1-181D5B8EF9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1015437" y="3211588"/>
                <a:ext cx="1182626" cy="597409"/>
              </a:xfrm>
              <a:prstGeom prst="rect">
                <a:avLst/>
              </a:prstGeom>
            </p:spPr>
          </p:pic>
          <p:pic>
            <p:nvPicPr>
              <p:cNvPr id="47" name="Picture 46">
                <a:extLst>
                  <a:ext uri="{FF2B5EF4-FFF2-40B4-BE49-F238E27FC236}">
                    <a16:creationId xmlns:a16="http://schemas.microsoft.com/office/drawing/2014/main" id="{4B943D65-C34C-3E98-D076-C9129E79B4E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1870559" y="3885528"/>
                <a:ext cx="647297" cy="463959"/>
              </a:xfrm>
              <a:prstGeom prst="rect">
                <a:avLst/>
              </a:prstGeom>
            </p:spPr>
          </p:pic>
          <p:pic>
            <p:nvPicPr>
              <p:cNvPr id="51" name="Picture 50">
                <a:extLst>
                  <a:ext uri="{FF2B5EF4-FFF2-40B4-BE49-F238E27FC236}">
                    <a16:creationId xmlns:a16="http://schemas.microsoft.com/office/drawing/2014/main" id="{0CED10E7-3C37-09CE-F650-ED0BEA7E600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1015437" y="3985539"/>
                <a:ext cx="368767" cy="492323"/>
              </a:xfrm>
              <a:prstGeom prst="rect">
                <a:avLst/>
              </a:prstGeom>
            </p:spPr>
          </p:pic>
        </p:grpSp>
      </p:grpSp>
      <p:sp>
        <p:nvSpPr>
          <p:cNvPr id="28" name="Title 1">
            <a:extLst>
              <a:ext uri="{FF2B5EF4-FFF2-40B4-BE49-F238E27FC236}">
                <a16:creationId xmlns:a16="http://schemas.microsoft.com/office/drawing/2014/main" id="{F3CC828D-A35D-4593-9AE7-661EC247460A}"/>
              </a:ext>
            </a:extLst>
          </p:cNvPr>
          <p:cNvSpPr>
            <a:spLocks noGrp="1"/>
          </p:cNvSpPr>
          <p:nvPr>
            <p:ph type="ctrTitle"/>
          </p:nvPr>
        </p:nvSpPr>
        <p:spPr>
          <a:xfrm>
            <a:off x="672359" y="605384"/>
            <a:ext cx="2043399" cy="1588127"/>
          </a:xfrm>
        </p:spPr>
        <p:txBody>
          <a:bodyPr wrap="square" anchor="t">
            <a:spAutoFit/>
          </a:bodyPr>
          <a:lstStyle/>
          <a:p>
            <a:pPr algn="l">
              <a:spcAft>
                <a:spcPts val="600"/>
              </a:spcAft>
            </a:pPr>
            <a:r>
              <a:rPr lang="en-US" sz="2400" dirty="0" err="1">
                <a:latin typeface="Arial" panose="020B0604020202020204" pitchFamily="34" charset="0"/>
                <a:cs typeface="Arial" panose="020B0604020202020204" pitchFamily="34" charset="0"/>
              </a:rPr>
              <a:t>Activité</a:t>
            </a:r>
            <a:br>
              <a:rPr lang="en-US" sz="3600" b="1" dirty="0">
                <a:latin typeface="Arial" panose="020B0604020202020204" pitchFamily="34" charset="0"/>
                <a:cs typeface="Arial" panose="020B0604020202020204" pitchFamily="34" charset="0"/>
              </a:rPr>
            </a:br>
            <a:r>
              <a:rPr lang="en-US" sz="4000" b="1" dirty="0">
                <a:latin typeface="Arial" panose="020B0604020202020204" pitchFamily="34" charset="0"/>
                <a:cs typeface="Arial" panose="020B0604020202020204" pitchFamily="34" charset="0"/>
              </a:rPr>
              <a:t>Les enfants</a:t>
            </a:r>
            <a:endParaRPr lang="en-US" sz="3600" b="1" dirty="0">
              <a:latin typeface="Arial" panose="020B0604020202020204" pitchFamily="34" charset="0"/>
              <a:cs typeface="Arial" panose="020B0604020202020204" pitchFamily="34" charset="0"/>
            </a:endParaRPr>
          </a:p>
        </p:txBody>
      </p:sp>
      <p:sp>
        <p:nvSpPr>
          <p:cNvPr id="17" name="Slide Number Placeholder 3">
            <a:extLst>
              <a:ext uri="{FF2B5EF4-FFF2-40B4-BE49-F238E27FC236}">
                <a16:creationId xmlns:a16="http://schemas.microsoft.com/office/drawing/2014/main" id="{C33C6C38-0B96-4C8B-A199-1478EC978BC3}"/>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7</a:t>
            </a:fld>
            <a:endParaRPr lang="en-US" dirty="0">
              <a:solidFill>
                <a:schemeClr val="bg1"/>
              </a:solidFill>
            </a:endParaRPr>
          </a:p>
        </p:txBody>
      </p:sp>
      <p:grpSp>
        <p:nvGrpSpPr>
          <p:cNvPr id="52" name="Group 51">
            <a:extLst>
              <a:ext uri="{FF2B5EF4-FFF2-40B4-BE49-F238E27FC236}">
                <a16:creationId xmlns:a16="http://schemas.microsoft.com/office/drawing/2014/main" id="{8689C90D-822C-5CF7-7A73-D0AB3B200563}"/>
              </a:ext>
              <a:ext uri="{C183D7F6-B498-43B3-948B-1728B52AA6E4}">
                <adec:decorative xmlns:adec="http://schemas.microsoft.com/office/drawing/2017/decorative" val="1"/>
              </a:ext>
            </a:extLst>
          </p:cNvPr>
          <p:cNvGrpSpPr>
            <a:grpSpLocks noGrp="1" noUngrp="1" noRot="1" noMove="1" noResize="1"/>
          </p:cNvGrpSpPr>
          <p:nvPr/>
        </p:nvGrpSpPr>
        <p:grpSpPr>
          <a:xfrm>
            <a:off x="3572655" y="739484"/>
            <a:ext cx="4811287" cy="3841479"/>
            <a:chOff x="3572655" y="739484"/>
            <a:chExt cx="4811287" cy="3841479"/>
          </a:xfrm>
        </p:grpSpPr>
        <p:pic>
          <p:nvPicPr>
            <p:cNvPr id="4" name="Picture 3">
              <a:extLst>
                <a:ext uri="{FF2B5EF4-FFF2-40B4-BE49-F238E27FC236}">
                  <a16:creationId xmlns:a16="http://schemas.microsoft.com/office/drawing/2014/main" id="{9ECD5E0C-BF0F-9CF3-ED7A-AEE614094B7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5341920" y="739484"/>
              <a:ext cx="1272757" cy="1573363"/>
            </a:xfrm>
            <a:prstGeom prst="rect">
              <a:avLst/>
            </a:prstGeom>
          </p:spPr>
        </p:pic>
        <p:pic>
          <p:nvPicPr>
            <p:cNvPr id="6" name="Picture 5">
              <a:extLst>
                <a:ext uri="{FF2B5EF4-FFF2-40B4-BE49-F238E27FC236}">
                  <a16:creationId xmlns:a16="http://schemas.microsoft.com/office/drawing/2014/main" id="{174B08A3-3C12-838F-8D03-B7031E0A85B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a:off x="3572655" y="758424"/>
              <a:ext cx="1272757" cy="1555057"/>
            </a:xfrm>
            <a:prstGeom prst="rect">
              <a:avLst/>
            </a:prstGeom>
          </p:spPr>
        </p:pic>
        <p:pic>
          <p:nvPicPr>
            <p:cNvPr id="8" name="Picture 7">
              <a:extLst>
                <a:ext uri="{FF2B5EF4-FFF2-40B4-BE49-F238E27FC236}">
                  <a16:creationId xmlns:a16="http://schemas.microsoft.com/office/drawing/2014/main" id="{825DAA8A-197A-980C-E889-4E1CAB5B2BE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3572655" y="3005290"/>
              <a:ext cx="1272757" cy="1571436"/>
            </a:xfrm>
            <a:prstGeom prst="rect">
              <a:avLst/>
            </a:prstGeom>
          </p:spPr>
        </p:pic>
        <p:pic>
          <p:nvPicPr>
            <p:cNvPr id="10" name="Picture 9">
              <a:extLst>
                <a:ext uri="{FF2B5EF4-FFF2-40B4-BE49-F238E27FC236}">
                  <a16:creationId xmlns:a16="http://schemas.microsoft.com/office/drawing/2014/main" id="{E5261CAA-313B-17B8-188D-396ECE196C1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5341920" y="3010108"/>
              <a:ext cx="1272757" cy="1566618"/>
            </a:xfrm>
            <a:prstGeom prst="rect">
              <a:avLst/>
            </a:prstGeom>
          </p:spPr>
        </p:pic>
        <p:pic>
          <p:nvPicPr>
            <p:cNvPr id="12" name="Picture 11">
              <a:extLst>
                <a:ext uri="{FF2B5EF4-FFF2-40B4-BE49-F238E27FC236}">
                  <a16:creationId xmlns:a16="http://schemas.microsoft.com/office/drawing/2014/main" id="{57F5F6FD-6097-31EC-C0BE-D377BDEC16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111184" y="758424"/>
              <a:ext cx="1272757" cy="1589742"/>
            </a:xfrm>
            <a:prstGeom prst="rect">
              <a:avLst/>
            </a:prstGeom>
          </p:spPr>
        </p:pic>
        <p:pic>
          <p:nvPicPr>
            <p:cNvPr id="14" name="Picture 13">
              <a:extLst>
                <a:ext uri="{FF2B5EF4-FFF2-40B4-BE49-F238E27FC236}">
                  <a16:creationId xmlns:a16="http://schemas.microsoft.com/office/drawing/2014/main" id="{4BEA4840-4B4B-2CDA-9378-1F01BD8F30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7111185" y="3009527"/>
              <a:ext cx="1272757" cy="1571436"/>
            </a:xfrm>
            <a:prstGeom prst="rect">
              <a:avLst/>
            </a:prstGeom>
          </p:spPr>
        </p:pic>
      </p:grpSp>
      <p:sp>
        <p:nvSpPr>
          <p:cNvPr id="36" name="Speech Bubble: Oval 35">
            <a:extLst>
              <a:ext uri="{FF2B5EF4-FFF2-40B4-BE49-F238E27FC236}">
                <a16:creationId xmlns:a16="http://schemas.microsoft.com/office/drawing/2014/main" id="{6D23D4D6-7F68-4546-30C7-D19A60A0AEDD}"/>
              </a:ext>
              <a:ext uri="{C183D7F6-B498-43B3-948B-1728B52AA6E4}">
                <adec:decorative xmlns:adec="http://schemas.microsoft.com/office/drawing/2017/decorative" val="1"/>
              </a:ext>
            </a:extLst>
          </p:cNvPr>
          <p:cNvSpPr/>
          <p:nvPr/>
        </p:nvSpPr>
        <p:spPr>
          <a:xfrm flipH="1">
            <a:off x="6455898" y="723073"/>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Jenna</a:t>
            </a:r>
            <a:endParaRPr lang="en-CA" sz="1200" dirty="0">
              <a:solidFill>
                <a:schemeClr val="tx1"/>
              </a:solidFill>
              <a:latin typeface="Arial" panose="020B0604020202020204" pitchFamily="34" charset="0"/>
              <a:cs typeface="Arial" panose="020B0604020202020204" pitchFamily="34" charset="0"/>
            </a:endParaRPr>
          </a:p>
        </p:txBody>
      </p:sp>
      <p:sp>
        <p:nvSpPr>
          <p:cNvPr id="37" name="Speech Bubble: Oval 36">
            <a:extLst>
              <a:ext uri="{FF2B5EF4-FFF2-40B4-BE49-F238E27FC236}">
                <a16:creationId xmlns:a16="http://schemas.microsoft.com/office/drawing/2014/main" id="{BA72DB26-5DBA-6FDD-08AE-6BD7685111C0}"/>
              </a:ext>
              <a:ext uri="{C183D7F6-B498-43B3-948B-1728B52AA6E4}">
                <adec:decorative xmlns:adec="http://schemas.microsoft.com/office/drawing/2017/decorative" val="1"/>
              </a:ext>
            </a:extLst>
          </p:cNvPr>
          <p:cNvSpPr/>
          <p:nvPr/>
        </p:nvSpPr>
        <p:spPr>
          <a:xfrm flipH="1">
            <a:off x="4689307" y="694739"/>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Alex</a:t>
            </a:r>
            <a:endParaRPr lang="en-CA" sz="1200" dirty="0">
              <a:solidFill>
                <a:schemeClr val="tx1"/>
              </a:solidFill>
              <a:latin typeface="Arial" panose="020B0604020202020204" pitchFamily="34" charset="0"/>
              <a:cs typeface="Arial" panose="020B0604020202020204" pitchFamily="34" charset="0"/>
            </a:endParaRPr>
          </a:p>
        </p:txBody>
      </p:sp>
      <p:sp>
        <p:nvSpPr>
          <p:cNvPr id="38" name="Speech Bubble: Oval 37">
            <a:extLst>
              <a:ext uri="{FF2B5EF4-FFF2-40B4-BE49-F238E27FC236}">
                <a16:creationId xmlns:a16="http://schemas.microsoft.com/office/drawing/2014/main" id="{B690E4AD-A05A-B8BE-0677-8994D19DB2CF}"/>
              </a:ext>
              <a:ext uri="{C183D7F6-B498-43B3-948B-1728B52AA6E4}">
                <adec:decorative xmlns:adec="http://schemas.microsoft.com/office/drawing/2017/decorative" val="1"/>
              </a:ext>
            </a:extLst>
          </p:cNvPr>
          <p:cNvSpPr/>
          <p:nvPr/>
        </p:nvSpPr>
        <p:spPr>
          <a:xfrm flipH="1">
            <a:off x="2874124" y="694503"/>
            <a:ext cx="914859" cy="560218"/>
          </a:xfrm>
          <a:prstGeom prst="wedgeEllipseCallout">
            <a:avLst/>
          </a:prstGeom>
          <a:solidFill>
            <a:schemeClr val="accent4">
              <a:lumMod val="20000"/>
              <a:lumOff val="80000"/>
            </a:schemeClr>
          </a:solidFill>
          <a:ln w="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Ari</a:t>
            </a:r>
            <a:endParaRPr lang="en-CA" sz="1200" dirty="0">
              <a:solidFill>
                <a:schemeClr val="tx1"/>
              </a:solidFill>
              <a:latin typeface="Arial" panose="020B0604020202020204" pitchFamily="34" charset="0"/>
              <a:cs typeface="Arial" panose="020B0604020202020204" pitchFamily="34" charset="0"/>
            </a:endParaRPr>
          </a:p>
        </p:txBody>
      </p:sp>
      <p:sp>
        <p:nvSpPr>
          <p:cNvPr id="40" name="Speech Bubble: Oval 39">
            <a:extLst>
              <a:ext uri="{FF2B5EF4-FFF2-40B4-BE49-F238E27FC236}">
                <a16:creationId xmlns:a16="http://schemas.microsoft.com/office/drawing/2014/main" id="{525ECCF7-6E05-7217-9CDC-E4786918A0DB}"/>
              </a:ext>
              <a:ext uri="{C183D7F6-B498-43B3-948B-1728B52AA6E4}">
                <adec:decorative xmlns:adec="http://schemas.microsoft.com/office/drawing/2017/decorative" val="1"/>
              </a:ext>
            </a:extLst>
          </p:cNvPr>
          <p:cNvSpPr/>
          <p:nvPr/>
        </p:nvSpPr>
        <p:spPr>
          <a:xfrm flipH="1">
            <a:off x="6489021" y="2841839"/>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Connor</a:t>
            </a:r>
            <a:endParaRPr lang="en-CA" sz="1200" dirty="0">
              <a:solidFill>
                <a:schemeClr val="tx1"/>
              </a:solidFill>
              <a:latin typeface="Arial" panose="020B0604020202020204" pitchFamily="34" charset="0"/>
              <a:cs typeface="Arial" panose="020B0604020202020204" pitchFamily="34" charset="0"/>
            </a:endParaRPr>
          </a:p>
        </p:txBody>
      </p:sp>
      <p:sp>
        <p:nvSpPr>
          <p:cNvPr id="41" name="Speech Bubble: Oval 40">
            <a:extLst>
              <a:ext uri="{FF2B5EF4-FFF2-40B4-BE49-F238E27FC236}">
                <a16:creationId xmlns:a16="http://schemas.microsoft.com/office/drawing/2014/main" id="{E6A20A08-1B36-1D82-EC64-374200887B05}"/>
              </a:ext>
              <a:ext uri="{C183D7F6-B498-43B3-948B-1728B52AA6E4}">
                <adec:decorative xmlns:adec="http://schemas.microsoft.com/office/drawing/2017/decorative" val="1"/>
              </a:ext>
            </a:extLst>
          </p:cNvPr>
          <p:cNvSpPr/>
          <p:nvPr/>
        </p:nvSpPr>
        <p:spPr>
          <a:xfrm flipH="1">
            <a:off x="4722430" y="2813505"/>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Lizzy</a:t>
            </a:r>
            <a:endParaRPr lang="en-CA" sz="1200" dirty="0">
              <a:solidFill>
                <a:schemeClr val="tx1"/>
              </a:solidFill>
              <a:latin typeface="Arial" panose="020B0604020202020204" pitchFamily="34" charset="0"/>
              <a:cs typeface="Arial" panose="020B0604020202020204" pitchFamily="34" charset="0"/>
            </a:endParaRPr>
          </a:p>
        </p:txBody>
      </p:sp>
      <p:sp>
        <p:nvSpPr>
          <p:cNvPr id="42" name="Speech Bubble: Oval 41">
            <a:extLst>
              <a:ext uri="{FF2B5EF4-FFF2-40B4-BE49-F238E27FC236}">
                <a16:creationId xmlns:a16="http://schemas.microsoft.com/office/drawing/2014/main" id="{3C3549AE-4662-FE0D-3584-58DF06B7EB59}"/>
              </a:ext>
              <a:ext uri="{C183D7F6-B498-43B3-948B-1728B52AA6E4}">
                <adec:decorative xmlns:adec="http://schemas.microsoft.com/office/drawing/2017/decorative" val="1"/>
              </a:ext>
            </a:extLst>
          </p:cNvPr>
          <p:cNvSpPr/>
          <p:nvPr/>
        </p:nvSpPr>
        <p:spPr>
          <a:xfrm flipH="1">
            <a:off x="2955839" y="2819011"/>
            <a:ext cx="914859" cy="560218"/>
          </a:xfrm>
          <a:prstGeom prst="wedgeEllipseCallout">
            <a:avLst/>
          </a:prstGeom>
          <a:solidFill>
            <a:schemeClr val="accent4">
              <a:lumMod val="20000"/>
              <a:lumOff val="80000"/>
            </a:schemeClr>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Arial" panose="020B0604020202020204" pitchFamily="34" charset="0"/>
                <a:cs typeface="Arial" panose="020B0604020202020204" pitchFamily="34" charset="0"/>
              </a:rPr>
              <a:t>Sam</a:t>
            </a:r>
            <a:endParaRPr lang="en-CA" sz="1200" dirty="0">
              <a:solidFill>
                <a:schemeClr val="tx1"/>
              </a:solidFill>
              <a:latin typeface="Arial" panose="020B0604020202020204" pitchFamily="34" charset="0"/>
              <a:cs typeface="Arial" panose="020B0604020202020204" pitchFamily="34" charset="0"/>
            </a:endParaRPr>
          </a:p>
        </p:txBody>
      </p:sp>
      <p:sp>
        <p:nvSpPr>
          <p:cNvPr id="2" name="TextBox 7">
            <a:extLst>
              <a:ext uri="{FF2B5EF4-FFF2-40B4-BE49-F238E27FC236}">
                <a16:creationId xmlns:a16="http://schemas.microsoft.com/office/drawing/2014/main" id="{4B6AE481-1C19-7205-3F7F-D5F60AE0919A}"/>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spTree>
    <p:extLst>
      <p:ext uri="{BB962C8B-B14F-4D97-AF65-F5344CB8AC3E}">
        <p14:creationId xmlns:p14="http://schemas.microsoft.com/office/powerpoint/2010/main" val="3246333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CE19A1D-282F-26B8-A19B-7B15DF6A453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0688" b="14975"/>
          <a:stretch/>
        </p:blipFill>
        <p:spPr>
          <a:xfrm>
            <a:off x="-12179" y="2359681"/>
            <a:ext cx="9143999" cy="2794850"/>
          </a:xfrm>
          <a:prstGeom prst="rect">
            <a:avLst/>
          </a:prstGeom>
        </p:spPr>
      </p:pic>
      <p:sp>
        <p:nvSpPr>
          <p:cNvPr id="28" name="Title 1">
            <a:extLst>
              <a:ext uri="{FF2B5EF4-FFF2-40B4-BE49-F238E27FC236}">
                <a16:creationId xmlns:a16="http://schemas.microsoft.com/office/drawing/2014/main" id="{F3CC828D-A35D-4593-9AE7-661EC247460A}"/>
              </a:ext>
            </a:extLst>
          </p:cNvPr>
          <p:cNvSpPr>
            <a:spLocks noGrp="1"/>
          </p:cNvSpPr>
          <p:nvPr>
            <p:ph type="ctrTitle"/>
          </p:nvPr>
        </p:nvSpPr>
        <p:spPr>
          <a:xfrm>
            <a:off x="660345" y="476311"/>
            <a:ext cx="7923215" cy="867930"/>
          </a:xfrm>
        </p:spPr>
        <p:txBody>
          <a:bodyPr wrap="square" anchor="t">
            <a:spAutoFit/>
          </a:bodyPr>
          <a:lstStyle/>
          <a:p>
            <a:pPr algn="l">
              <a:spcAft>
                <a:spcPts val="600"/>
              </a:spcAft>
            </a:pPr>
            <a:r>
              <a:rPr lang="en-US" sz="2400" dirty="0" err="1">
                <a:latin typeface="Arial" panose="020B0604020202020204" pitchFamily="34" charset="0"/>
                <a:cs typeface="Arial" panose="020B0604020202020204" pitchFamily="34" charset="0"/>
              </a:rPr>
              <a:t>Activité</a:t>
            </a:r>
            <a:br>
              <a:rPr lang="en-US" sz="2400" dirty="0">
                <a:latin typeface="Arial" panose="020B0604020202020204" pitchFamily="34" charset="0"/>
                <a:cs typeface="Arial" panose="020B0604020202020204" pitchFamily="34" charset="0"/>
              </a:rPr>
            </a:br>
            <a:r>
              <a:rPr lang="fr-FR" sz="3200" b="1" dirty="0">
                <a:latin typeface="Arial" panose="020B0604020202020204" pitchFamily="34" charset="0"/>
                <a:cs typeface="Arial" panose="020B0604020202020204" pitchFamily="34" charset="0"/>
              </a:rPr>
              <a:t>Trouvez l’animal qui convient à chacun</a:t>
            </a:r>
            <a:endParaRPr lang="en-US" sz="3600" b="1" dirty="0">
              <a:latin typeface="Arial" panose="020B0604020202020204" pitchFamily="34" charset="0"/>
              <a:cs typeface="Arial" panose="020B0604020202020204" pitchFamily="34" charset="0"/>
            </a:endParaRPr>
          </a:p>
        </p:txBody>
      </p:sp>
      <p:sp>
        <p:nvSpPr>
          <p:cNvPr id="30" name="Slide Number Placeholder 3">
            <a:extLst>
              <a:ext uri="{FF2B5EF4-FFF2-40B4-BE49-F238E27FC236}">
                <a16:creationId xmlns:a16="http://schemas.microsoft.com/office/drawing/2014/main" id="{CA110595-BC5E-4C94-8953-9D0D3620E0B4}"/>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bg1"/>
                </a:solidFill>
              </a:rPr>
              <a:t>8</a:t>
            </a:fld>
            <a:endParaRPr lang="en-US" dirty="0">
              <a:solidFill>
                <a:schemeClr val="bg1"/>
              </a:solidFill>
            </a:endParaRPr>
          </a:p>
        </p:txBody>
      </p:sp>
      <p:sp>
        <p:nvSpPr>
          <p:cNvPr id="2" name="TextBox 7">
            <a:extLst>
              <a:ext uri="{FF2B5EF4-FFF2-40B4-BE49-F238E27FC236}">
                <a16:creationId xmlns:a16="http://schemas.microsoft.com/office/drawing/2014/main" id="{7B389C71-32C1-E341-9AFD-5756B426F321}"/>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solidFill>
                  <a:schemeClr val="bg1"/>
                </a:solidFill>
              </a:rPr>
              <a:t>Tous droits réservés 2024 © Comptables professionnels agréés du Canada</a:t>
            </a:r>
          </a:p>
        </p:txBody>
      </p:sp>
      <p:grpSp>
        <p:nvGrpSpPr>
          <p:cNvPr id="3" name="Group 2">
            <a:extLst>
              <a:ext uri="{FF2B5EF4-FFF2-40B4-BE49-F238E27FC236}">
                <a16:creationId xmlns:a16="http://schemas.microsoft.com/office/drawing/2014/main" id="{B97DDD56-60E3-ED67-E304-37BAFD9CCC1B}"/>
              </a:ext>
              <a:ext uri="{C183D7F6-B498-43B3-948B-1728B52AA6E4}">
                <adec:decorative xmlns:adec="http://schemas.microsoft.com/office/drawing/2017/decorative" val="1"/>
              </a:ext>
            </a:extLst>
          </p:cNvPr>
          <p:cNvGrpSpPr>
            <a:grpSpLocks noGrp="1" noUngrp="1" noRot="1" noMove="1" noResize="1"/>
          </p:cNvGrpSpPr>
          <p:nvPr/>
        </p:nvGrpSpPr>
        <p:grpSpPr>
          <a:xfrm>
            <a:off x="822555" y="3430599"/>
            <a:ext cx="7547989" cy="925960"/>
            <a:chOff x="822555" y="3430599"/>
            <a:chExt cx="7547989" cy="925960"/>
          </a:xfrm>
        </p:grpSpPr>
        <p:pic>
          <p:nvPicPr>
            <p:cNvPr id="13" name="Picture 12">
              <a:extLst>
                <a:ext uri="{FF2B5EF4-FFF2-40B4-BE49-F238E27FC236}">
                  <a16:creationId xmlns:a16="http://schemas.microsoft.com/office/drawing/2014/main" id="{CACB4078-486F-787A-FDE0-E42093CF47F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822555" y="3430599"/>
              <a:ext cx="871492" cy="925960"/>
            </a:xfrm>
            <a:prstGeom prst="rect">
              <a:avLst/>
            </a:prstGeom>
          </p:spPr>
        </p:pic>
        <p:pic>
          <p:nvPicPr>
            <p:cNvPr id="17" name="Picture 16">
              <a:extLst>
                <a:ext uri="{FF2B5EF4-FFF2-40B4-BE49-F238E27FC236}">
                  <a16:creationId xmlns:a16="http://schemas.microsoft.com/office/drawing/2014/main" id="{A6D84F3E-4EF0-4E90-90E1-AC3A96A2E70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7520049" y="3446676"/>
              <a:ext cx="850495" cy="893807"/>
            </a:xfrm>
            <a:prstGeom prst="rect">
              <a:avLst/>
            </a:prstGeom>
          </p:spPr>
        </p:pic>
        <p:pic>
          <p:nvPicPr>
            <p:cNvPr id="18" name="Picture 17">
              <a:extLst>
                <a:ext uri="{FF2B5EF4-FFF2-40B4-BE49-F238E27FC236}">
                  <a16:creationId xmlns:a16="http://schemas.microsoft.com/office/drawing/2014/main" id="{E5C8B52F-70E6-FAB6-0EE4-7A5004C8F39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4846160" y="3461598"/>
              <a:ext cx="863964" cy="863962"/>
            </a:xfrm>
            <a:prstGeom prst="rect">
              <a:avLst/>
            </a:prstGeom>
          </p:spPr>
        </p:pic>
        <p:pic>
          <p:nvPicPr>
            <p:cNvPr id="19" name="Picture 18">
              <a:extLst>
                <a:ext uri="{FF2B5EF4-FFF2-40B4-BE49-F238E27FC236}">
                  <a16:creationId xmlns:a16="http://schemas.microsoft.com/office/drawing/2014/main" id="{D9885B3B-3E8F-1FEF-ECFC-51C2F0304A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2142662" y="3449802"/>
              <a:ext cx="887556" cy="887554"/>
            </a:xfrm>
            <a:prstGeom prst="rect">
              <a:avLst/>
            </a:prstGeom>
          </p:spPr>
        </p:pic>
        <p:pic>
          <p:nvPicPr>
            <p:cNvPr id="20" name="Picture 19" descr="A horse head in a circle&#10;&#10;Description automatically generated">
              <a:extLst>
                <a:ext uri="{FF2B5EF4-FFF2-40B4-BE49-F238E27FC236}">
                  <a16:creationId xmlns:a16="http://schemas.microsoft.com/office/drawing/2014/main" id="{47183F1D-3B21-9F22-E130-F7FFEFBDC94B}"/>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tretch>
              <a:fillRect/>
            </a:stretch>
          </p:blipFill>
          <p:spPr>
            <a:xfrm rot="16200000">
              <a:off x="6140551" y="3453327"/>
              <a:ext cx="923605" cy="880504"/>
            </a:xfrm>
            <a:prstGeom prst="rect">
              <a:avLst/>
            </a:prstGeom>
          </p:spPr>
        </p:pic>
        <p:pic>
          <p:nvPicPr>
            <p:cNvPr id="21" name="Picture 20">
              <a:extLst>
                <a:ext uri="{FF2B5EF4-FFF2-40B4-BE49-F238E27FC236}">
                  <a16:creationId xmlns:a16="http://schemas.microsoft.com/office/drawing/2014/main" id="{75CCFABB-D652-A91F-C7FB-329991E9315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tretch>
              <a:fillRect/>
            </a:stretch>
          </p:blipFill>
          <p:spPr>
            <a:xfrm>
              <a:off x="3521242" y="3431777"/>
              <a:ext cx="854994" cy="923604"/>
            </a:xfrm>
            <a:prstGeom prst="rect">
              <a:avLst/>
            </a:prstGeom>
          </p:spPr>
        </p:pic>
      </p:grpSp>
      <p:grpSp>
        <p:nvGrpSpPr>
          <p:cNvPr id="22" name="Group 21">
            <a:extLst>
              <a:ext uri="{FF2B5EF4-FFF2-40B4-BE49-F238E27FC236}">
                <a16:creationId xmlns:a16="http://schemas.microsoft.com/office/drawing/2014/main" id="{9D584128-6CDF-F9C2-7C62-6E55EE877BB4}"/>
              </a:ext>
              <a:ext uri="{C183D7F6-B498-43B3-948B-1728B52AA6E4}">
                <adec:decorative xmlns:adec="http://schemas.microsoft.com/office/drawing/2017/decorative" val="1"/>
              </a:ext>
            </a:extLst>
          </p:cNvPr>
          <p:cNvGrpSpPr>
            <a:grpSpLocks noGrp="1" noUngrp="1" noRot="1" noMove="1" noResize="1"/>
          </p:cNvGrpSpPr>
          <p:nvPr/>
        </p:nvGrpSpPr>
        <p:grpSpPr>
          <a:xfrm>
            <a:off x="731922" y="1806414"/>
            <a:ext cx="7724950" cy="1288723"/>
            <a:chOff x="731922" y="1806414"/>
            <a:chExt cx="7724950" cy="1288723"/>
          </a:xfrm>
        </p:grpSpPr>
        <p:pic>
          <p:nvPicPr>
            <p:cNvPr id="23" name="Picture 22">
              <a:extLst>
                <a:ext uri="{FF2B5EF4-FFF2-40B4-BE49-F238E27FC236}">
                  <a16:creationId xmlns:a16="http://schemas.microsoft.com/office/drawing/2014/main" id="{76463169-F4CF-D00D-CFD6-F92BEC65DAD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tretch>
              <a:fillRect/>
            </a:stretch>
          </p:blipFill>
          <p:spPr>
            <a:xfrm>
              <a:off x="2070561" y="1819692"/>
              <a:ext cx="1031759" cy="1275445"/>
            </a:xfrm>
            <a:prstGeom prst="rect">
              <a:avLst/>
            </a:prstGeom>
          </p:spPr>
        </p:pic>
        <p:pic>
          <p:nvPicPr>
            <p:cNvPr id="24" name="Picture 23">
              <a:extLst>
                <a:ext uri="{FF2B5EF4-FFF2-40B4-BE49-F238E27FC236}">
                  <a16:creationId xmlns:a16="http://schemas.microsoft.com/office/drawing/2014/main" id="{A182A0FC-E037-2BCF-297A-1BB4859BA30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tretch>
              <a:fillRect/>
            </a:stretch>
          </p:blipFill>
          <p:spPr>
            <a:xfrm>
              <a:off x="731922" y="1834531"/>
              <a:ext cx="1031761" cy="1260606"/>
            </a:xfrm>
            <a:prstGeom prst="rect">
              <a:avLst/>
            </a:prstGeom>
          </p:spPr>
        </p:pic>
        <p:pic>
          <p:nvPicPr>
            <p:cNvPr id="25" name="Picture 24">
              <a:extLst>
                <a:ext uri="{FF2B5EF4-FFF2-40B4-BE49-F238E27FC236}">
                  <a16:creationId xmlns:a16="http://schemas.microsoft.com/office/drawing/2014/main" id="{0C4B189A-9DA8-1D0E-CF01-C85A625D21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2">
              <a:extLst>
                <a:ext uri="{28A0092B-C50C-407E-A947-70E740481C1C}">
                  <a14:useLocalDpi xmlns:a14="http://schemas.microsoft.com/office/drawing/2010/main" val="0"/>
                </a:ext>
              </a:extLst>
            </a:blip>
            <a:stretch>
              <a:fillRect/>
            </a:stretch>
          </p:blipFill>
          <p:spPr>
            <a:xfrm>
              <a:off x="4747836" y="1821253"/>
              <a:ext cx="1031760" cy="1273884"/>
            </a:xfrm>
            <a:prstGeom prst="rect">
              <a:avLst/>
            </a:prstGeom>
          </p:spPr>
        </p:pic>
        <p:pic>
          <p:nvPicPr>
            <p:cNvPr id="26" name="Picture 25">
              <a:extLst>
                <a:ext uri="{FF2B5EF4-FFF2-40B4-BE49-F238E27FC236}">
                  <a16:creationId xmlns:a16="http://schemas.microsoft.com/office/drawing/2014/main" id="{5E10FF92-474D-02BE-33FD-74583CF91D5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3">
              <a:extLst>
                <a:ext uri="{28A0092B-C50C-407E-A947-70E740481C1C}">
                  <a14:useLocalDpi xmlns:a14="http://schemas.microsoft.com/office/drawing/2010/main" val="0"/>
                </a:ext>
              </a:extLst>
            </a:blip>
            <a:stretch>
              <a:fillRect/>
            </a:stretch>
          </p:blipFill>
          <p:spPr>
            <a:xfrm>
              <a:off x="6086474" y="1825160"/>
              <a:ext cx="1031759" cy="1269977"/>
            </a:xfrm>
            <a:prstGeom prst="rect">
              <a:avLst/>
            </a:prstGeom>
          </p:spPr>
        </p:pic>
        <p:pic>
          <p:nvPicPr>
            <p:cNvPr id="27" name="Picture 26">
              <a:extLst>
                <a:ext uri="{FF2B5EF4-FFF2-40B4-BE49-F238E27FC236}">
                  <a16:creationId xmlns:a16="http://schemas.microsoft.com/office/drawing/2014/main" id="{031C45AD-1E4E-D058-B41D-43377500395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4">
              <a:extLst>
                <a:ext uri="{28A0092B-C50C-407E-A947-70E740481C1C}">
                  <a14:useLocalDpi xmlns:a14="http://schemas.microsoft.com/office/drawing/2010/main" val="0"/>
                </a:ext>
              </a:extLst>
            </a:blip>
            <a:stretch>
              <a:fillRect/>
            </a:stretch>
          </p:blipFill>
          <p:spPr>
            <a:xfrm>
              <a:off x="3409199" y="1806414"/>
              <a:ext cx="1031758" cy="1288723"/>
            </a:xfrm>
            <a:prstGeom prst="rect">
              <a:avLst/>
            </a:prstGeom>
          </p:spPr>
        </p:pic>
        <p:pic>
          <p:nvPicPr>
            <p:cNvPr id="29" name="Picture 28">
              <a:extLst>
                <a:ext uri="{FF2B5EF4-FFF2-40B4-BE49-F238E27FC236}">
                  <a16:creationId xmlns:a16="http://schemas.microsoft.com/office/drawing/2014/main" id="{29422A22-1BDE-36F2-67B1-A27A3B0BD8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15">
              <a:extLst>
                <a:ext uri="{28A0092B-C50C-407E-A947-70E740481C1C}">
                  <a14:useLocalDpi xmlns:a14="http://schemas.microsoft.com/office/drawing/2010/main" val="0"/>
                </a:ext>
              </a:extLst>
            </a:blip>
            <a:stretch>
              <a:fillRect/>
            </a:stretch>
          </p:blipFill>
          <p:spPr>
            <a:xfrm>
              <a:off x="7425112" y="1821253"/>
              <a:ext cx="1031760" cy="1273884"/>
            </a:xfrm>
            <a:prstGeom prst="rect">
              <a:avLst/>
            </a:prstGeom>
          </p:spPr>
        </p:pic>
      </p:grpSp>
    </p:spTree>
    <p:extLst>
      <p:ext uri="{BB962C8B-B14F-4D97-AF65-F5344CB8AC3E}">
        <p14:creationId xmlns:p14="http://schemas.microsoft.com/office/powerpoint/2010/main" val="653306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23E1FA-AFE9-4B13-9987-A061CF378BDE}"/>
              </a:ext>
            </a:extLst>
          </p:cNvPr>
          <p:cNvSpPr txBox="1"/>
          <p:nvPr/>
        </p:nvSpPr>
        <p:spPr>
          <a:xfrm>
            <a:off x="1642760" y="2681920"/>
            <a:ext cx="2331931" cy="1754326"/>
          </a:xfrm>
          <a:prstGeom prst="rect">
            <a:avLst/>
          </a:prstGeom>
          <a:noFill/>
        </p:spPr>
        <p:txBody>
          <a:bodyPr wrap="square" numCol="1" spcCol="720000" rtlCol="0">
            <a:spAutoFit/>
          </a:bodyPr>
          <a:lstStyle/>
          <a:p>
            <a:pPr>
              <a:spcAft>
                <a:spcPts val="900"/>
              </a:spcAft>
            </a:pPr>
            <a:r>
              <a:rPr lang="fr-FR" sz="2700" dirty="0">
                <a:latin typeface="Arial" panose="020B0604020202020204" pitchFamily="34" charset="0"/>
                <a:cs typeface="Arial" panose="020B0604020202020204" pitchFamily="34" charset="0"/>
              </a:rPr>
              <a:t>Choisir les articles dont votre animal a besoin </a:t>
            </a:r>
            <a:endParaRPr lang="en-US" sz="2700" dirty="0">
              <a:latin typeface="Arial" panose="020B0604020202020204" pitchFamily="34" charset="0"/>
              <a:cs typeface="Arial" panose="020B0604020202020204" pitchFamily="34" charset="0"/>
            </a:endParaRPr>
          </a:p>
        </p:txBody>
      </p:sp>
      <p:sp>
        <p:nvSpPr>
          <p:cNvPr id="6" name="Slide Number Placeholder 3">
            <a:extLst>
              <a:ext uri="{FF2B5EF4-FFF2-40B4-BE49-F238E27FC236}">
                <a16:creationId xmlns:a16="http://schemas.microsoft.com/office/drawing/2014/main" id="{5FBB2C5D-208F-4EE8-BE5A-D571B77E349B}"/>
              </a:ext>
            </a:extLst>
          </p:cNvPr>
          <p:cNvSpPr>
            <a:spLocks noGrp="1"/>
          </p:cNvSpPr>
          <p:nvPr>
            <p:ph type="sldNum" sz="quarter" idx="12"/>
          </p:nvPr>
        </p:nvSpPr>
        <p:spPr>
          <a:xfrm>
            <a:off x="6883619" y="4581075"/>
            <a:ext cx="2057400" cy="273844"/>
          </a:xfrm>
        </p:spPr>
        <p:txBody>
          <a:bodyPr/>
          <a:lstStyle/>
          <a:p>
            <a:fld id="{C46176A1-C3B5-4D73-9900-3329469C287D}" type="slidenum">
              <a:rPr lang="en-US" smtClean="0">
                <a:solidFill>
                  <a:schemeClr val="tx1">
                    <a:lumMod val="85000"/>
                    <a:lumOff val="15000"/>
                  </a:schemeClr>
                </a:solidFill>
              </a:rPr>
              <a:t>9</a:t>
            </a:fld>
            <a:endParaRPr lang="en-US" dirty="0">
              <a:solidFill>
                <a:schemeClr val="tx1">
                  <a:lumMod val="85000"/>
                  <a:lumOff val="15000"/>
                </a:schemeClr>
              </a:solidFill>
            </a:endParaRPr>
          </a:p>
        </p:txBody>
      </p:sp>
      <p:sp>
        <p:nvSpPr>
          <p:cNvPr id="9" name="TextBox 8">
            <a:extLst>
              <a:ext uri="{FF2B5EF4-FFF2-40B4-BE49-F238E27FC236}">
                <a16:creationId xmlns:a16="http://schemas.microsoft.com/office/drawing/2014/main" id="{626948E7-CC8C-027A-2483-0B9E4D3842F5}"/>
              </a:ext>
            </a:extLst>
          </p:cNvPr>
          <p:cNvSpPr txBox="1"/>
          <p:nvPr/>
        </p:nvSpPr>
        <p:spPr>
          <a:xfrm>
            <a:off x="5327474" y="2675327"/>
            <a:ext cx="2997200" cy="1754326"/>
          </a:xfrm>
          <a:prstGeom prst="rect">
            <a:avLst/>
          </a:prstGeom>
          <a:noFill/>
        </p:spPr>
        <p:txBody>
          <a:bodyPr wrap="square" numCol="1" spcCol="720000" rtlCol="0">
            <a:spAutoFit/>
          </a:bodyPr>
          <a:lstStyle/>
          <a:p>
            <a:r>
              <a:rPr lang="fr-FR" sz="2700" dirty="0">
                <a:latin typeface="Arial" panose="020B0604020202020204" pitchFamily="34" charset="0"/>
                <a:cs typeface="Arial" panose="020B0604020202020204" pitchFamily="34" charset="0"/>
              </a:rPr>
              <a:t>Calculer les coûts pour la première année et les années suivantes</a:t>
            </a:r>
          </a:p>
        </p:txBody>
      </p:sp>
      <p:pic>
        <p:nvPicPr>
          <p:cNvPr id="17" name="Picture 16">
            <a:extLst>
              <a:ext uri="{FF2B5EF4-FFF2-40B4-BE49-F238E27FC236}">
                <a16:creationId xmlns:a16="http://schemas.microsoft.com/office/drawing/2014/main" id="{459459DD-D782-B63E-34B2-75BB15988E9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t="30688" b="32605"/>
          <a:stretch/>
        </p:blipFill>
        <p:spPr>
          <a:xfrm>
            <a:off x="0" y="0"/>
            <a:ext cx="9143999" cy="1888067"/>
          </a:xfrm>
          <a:prstGeom prst="rect">
            <a:avLst/>
          </a:prstGeom>
        </p:spPr>
      </p:pic>
      <p:sp>
        <p:nvSpPr>
          <p:cNvPr id="18" name="Title 1">
            <a:extLst>
              <a:ext uri="{FF2B5EF4-FFF2-40B4-BE49-F238E27FC236}">
                <a16:creationId xmlns:a16="http://schemas.microsoft.com/office/drawing/2014/main" id="{7793124B-D481-8298-143A-8088B78C5926}"/>
              </a:ext>
            </a:extLst>
          </p:cNvPr>
          <p:cNvSpPr>
            <a:spLocks noGrp="1"/>
          </p:cNvSpPr>
          <p:nvPr>
            <p:ph type="ctrTitle"/>
          </p:nvPr>
        </p:nvSpPr>
        <p:spPr>
          <a:xfrm>
            <a:off x="685745" y="620867"/>
            <a:ext cx="5620011" cy="646331"/>
          </a:xfrm>
        </p:spPr>
        <p:txBody>
          <a:bodyPr wrap="square" anchor="t">
            <a:spAutoFit/>
          </a:bodyPr>
          <a:lstStyle/>
          <a:p>
            <a:pPr algn="l"/>
            <a:r>
              <a:rPr lang="en-US" sz="4000" b="1" dirty="0" err="1">
                <a:solidFill>
                  <a:schemeClr val="bg1"/>
                </a:solidFill>
                <a:latin typeface="Arial" panose="020B0604020202020204" pitchFamily="34" charset="0"/>
                <a:cs typeface="Arial" panose="020B0604020202020204" pitchFamily="34" charset="0"/>
              </a:rPr>
              <a:t>Activité</a:t>
            </a:r>
            <a:endParaRPr lang="en-US" sz="5400" b="1" dirty="0">
              <a:solidFill>
                <a:schemeClr val="bg1"/>
              </a:solidFill>
              <a:latin typeface="Arial" panose="020B0604020202020204" pitchFamily="34" charset="0"/>
              <a:cs typeface="Arial" panose="020B0604020202020204" pitchFamily="34" charset="0"/>
            </a:endParaRPr>
          </a:p>
        </p:txBody>
      </p:sp>
      <p:pic>
        <p:nvPicPr>
          <p:cNvPr id="20" name="Graphic 19">
            <a:extLst>
              <a:ext uri="{FF2B5EF4-FFF2-40B4-BE49-F238E27FC236}">
                <a16:creationId xmlns:a16="http://schemas.microsoft.com/office/drawing/2014/main" id="{22B6B44A-F1A2-C037-6F77-533930039B6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745" y="2681920"/>
            <a:ext cx="914400" cy="914400"/>
          </a:xfrm>
          <a:prstGeom prst="rect">
            <a:avLst/>
          </a:prstGeom>
        </p:spPr>
      </p:pic>
      <p:pic>
        <p:nvPicPr>
          <p:cNvPr id="22" name="Graphic 21">
            <a:extLst>
              <a:ext uri="{FF2B5EF4-FFF2-40B4-BE49-F238E27FC236}">
                <a16:creationId xmlns:a16="http://schemas.microsoft.com/office/drawing/2014/main" id="{372754A3-BCBC-2151-AA83-A2AE63C84F39}"/>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73202" y="2681920"/>
            <a:ext cx="914400" cy="914400"/>
          </a:xfrm>
          <a:prstGeom prst="rect">
            <a:avLst/>
          </a:prstGeom>
        </p:spPr>
      </p:pic>
      <p:sp>
        <p:nvSpPr>
          <p:cNvPr id="3" name="TextBox 7">
            <a:extLst>
              <a:ext uri="{FF2B5EF4-FFF2-40B4-BE49-F238E27FC236}">
                <a16:creationId xmlns:a16="http://schemas.microsoft.com/office/drawing/2014/main" id="{6F7C24BC-65C7-F6CE-64BB-42703F8FDD43}"/>
              </a:ext>
              <a:ext uri="{C183D7F6-B498-43B3-948B-1728B52AA6E4}">
                <adec:decorative xmlns:adec="http://schemas.microsoft.com/office/drawing/2017/decorative" val="1"/>
              </a:ext>
            </a:extLst>
          </p:cNvPr>
          <p:cNvSpPr txBox="1"/>
          <p:nvPr/>
        </p:nvSpPr>
        <p:spPr>
          <a:xfrm>
            <a:off x="6827940" y="4846110"/>
            <a:ext cx="2113079" cy="169277"/>
          </a:xfrm>
          <a:prstGeom prst="rect">
            <a:avLst/>
          </a:prstGeom>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a:spcBef>
                <a:spcPts val="900"/>
              </a:spcBef>
              <a:spcAft>
                <a:spcPts val="450"/>
              </a:spcAft>
              <a:buClr>
                <a:schemeClr val="tx1">
                  <a:lumMod val="75000"/>
                  <a:lumOff val="25000"/>
                </a:schemeClr>
              </a:buClr>
              <a:buNone/>
            </a:pPr>
            <a:r>
              <a:rPr lang="fr-FR" sz="500" dirty="0"/>
              <a:t>Tous droits réservés 2024 © Comptables professionnels agréés du Canada</a:t>
            </a:r>
          </a:p>
        </p:txBody>
      </p:sp>
    </p:spTree>
    <p:extLst>
      <p:ext uri="{BB962C8B-B14F-4D97-AF65-F5344CB8AC3E}">
        <p14:creationId xmlns:p14="http://schemas.microsoft.com/office/powerpoint/2010/main" val="33857858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21" ma:contentTypeDescription="Create a new document." ma:contentTypeScope="" ma:versionID="19f96390c13dd56c878fdf2d6b662959">
  <xsd:schema xmlns:xsd="http://www.w3.org/2001/XMLSchema" xmlns:xs="http://www.w3.org/2001/XMLSchema" xmlns:p="http://schemas.microsoft.com/office/2006/metadata/properties" xmlns:ns1="http://schemas.microsoft.com/sharepoint/v3" xmlns:ns2="be3e311a-cf24-422d-8724-fb8608ceb2d1" xmlns:ns3="2bc3e199-3002-4639-b6ee-c7b7ae722963" targetNamespace="http://schemas.microsoft.com/office/2006/metadata/properties" ma:root="true" ma:fieldsID="b621a7ba00c5b16147670d6a97260cad" ns1:_="" ns2:_="" ns3:_="">
    <xsd:import namespace="http://schemas.microsoft.com/sharepoint/v3"/>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1:_ip_UnifiedCompliancePolicyProperties" minOccurs="0"/>
                <xsd:element ref="ns1:_ip_UnifiedCompliancePolicyUIAction" minOccurs="0"/>
                <xsd:element ref="ns2:_Flow_SignoffStatu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dd58380-187e-4a2b-9b44-024bdec22be4" ma:termSetId="09814cd3-568e-fe90-9814-8d621ff8fb84" ma:anchorId="fba54fb3-c3e1-fe81-a776-ca4b69148c4d" ma:open="true" ma:isKeyword="false">
      <xsd:complexType>
        <xsd:sequence>
          <xsd:element ref="pc:Terms" minOccurs="0" maxOccurs="1"/>
        </xsd:sequence>
      </xsd:complexType>
    </xsd:element>
    <xsd:element name="_Flow_SignoffStatus" ma:index="26" nillable="true" ma:displayName="Sign-off status" ma:internalName="Sign_x002d_off_x0020_status">
      <xsd:simpleType>
        <xsd:restriction base="dms:Text"/>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082c5d4-23a0-4d1c-81a9-113ccdb144c9}" ma:internalName="TaxCatchAll" ma:showField="CatchAllData" ma:web="2bc3e199-3002-4639-b6ee-c7b7ae7229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be3e311a-cf24-422d-8724-fb8608ceb2d1">
      <Terms xmlns="http://schemas.microsoft.com/office/infopath/2007/PartnerControls"/>
    </lcf76f155ced4ddcb4097134ff3c332f>
    <TaxCatchAll xmlns="2bc3e199-3002-4639-b6ee-c7b7ae722963" xsi:nil="true"/>
    <_Flow_SignoffStatus xmlns="be3e311a-cf24-422d-8724-fb8608ceb2d1"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2EB759BF-BFF8-4231-877C-A2991694E574}">
  <ds:schemaRefs>
    <ds:schemaRef ds:uri="http://schemas.microsoft.com/sharepoint/v3/contenttype/forms"/>
  </ds:schemaRefs>
</ds:datastoreItem>
</file>

<file path=customXml/itemProps2.xml><?xml version="1.0" encoding="utf-8"?>
<ds:datastoreItem xmlns:ds="http://schemas.openxmlformats.org/officeDocument/2006/customXml" ds:itemID="{E89D0173-E6FA-4798-A33A-22CFD92ECA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F4ACC0-ABF0-4589-8AA3-25AED3455937}">
  <ds:schemaRefs>
    <ds:schemaRef ds:uri="http://www.w3.org/XML/1998/namespace"/>
    <ds:schemaRef ds:uri="http://schemas.microsoft.com/office/infopath/2007/PartnerControls"/>
    <ds:schemaRef ds:uri="http://schemas.microsoft.com/office/2006/documentManagement/types"/>
    <ds:schemaRef ds:uri="http://schemas.microsoft.com/sharepoint/v3"/>
    <ds:schemaRef ds:uri="http://purl.org/dc/terms/"/>
    <ds:schemaRef ds:uri="http://schemas.openxmlformats.org/package/2006/metadata/core-properties"/>
    <ds:schemaRef ds:uri="http://purl.org/dc/elements/1.1/"/>
    <ds:schemaRef ds:uri="be3e311a-cf24-422d-8724-fb8608ceb2d1"/>
    <ds:schemaRef ds:uri="2bc3e199-3002-4639-b6ee-c7b7ae722963"/>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1980</Words>
  <Application>Microsoft Office PowerPoint</Application>
  <PresentationFormat>On-screen Show (16:9)</PresentationFormat>
  <Paragraphs>170</Paragraphs>
  <Slides>15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À chacun sa petite bête</vt:lpstr>
      <vt:lpstr>Avez-vous un animal de compagnie?</vt:lpstr>
      <vt:lpstr>Qu’est-ce que la responsabilité?  Quelles responsabilités avez-vous? Qu’est-ce que l’engagement?</vt:lpstr>
      <vt:lpstr>Qu’est-ce qu’un besoin?</vt:lpstr>
      <vt:lpstr>Pouvez-vous nommer certains besoins des humains?</vt:lpstr>
      <vt:lpstr>PowerPoint Presentation</vt:lpstr>
      <vt:lpstr>Activité Les enfants</vt:lpstr>
      <vt:lpstr>Activité Trouvez l’animal qui convient à chacun</vt:lpstr>
      <vt:lpstr>Activité</vt:lpstr>
      <vt:lpstr>Présentations</vt:lpstr>
      <vt:lpstr>Activité Discutons!</vt:lpstr>
      <vt:lpstr>Qu’avez-vous appris  aujourd’hui?</vt:lpstr>
      <vt:lpstr>Pour conclure</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 4-5 Pet Shop</dc:title>
  <dc:subject>Needs and wants</dc:subject>
  <dc:creator/>
  <cp:keywords>CPA Canada, financial literacy, school, pets, pet shop, grades 4-5</cp:keywords>
  <cp:lastModifiedBy/>
  <cp:revision>6</cp:revision>
  <dcterms:created xsi:type="dcterms:W3CDTF">2019-12-24T13:43:27Z</dcterms:created>
  <dcterms:modified xsi:type="dcterms:W3CDTF">2024-04-11T19:44:17Z</dcterms:modified>
  <cp:category>Financial literacy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y fmtid="{D5CDD505-2E9C-101B-9397-08002B2CF9AE}" pid="3" name="MediaServiceImageTags">
    <vt:lpwstr/>
  </property>
</Properties>
</file>